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80" r:id="rId4"/>
    <p:sldId id="288" r:id="rId5"/>
    <p:sldId id="290" r:id="rId6"/>
    <p:sldId id="279" r:id="rId7"/>
    <p:sldId id="284" r:id="rId8"/>
    <p:sldId id="291" r:id="rId9"/>
    <p:sldId id="29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F64A7"/>
    <a:srgbClr val="3268A9"/>
    <a:srgbClr val="EC762C"/>
    <a:srgbClr val="024595"/>
    <a:srgbClr val="FFFFFF"/>
    <a:srgbClr val="FF6600"/>
    <a:srgbClr val="C05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4" autoAdjust="0"/>
    <p:restoredTop sz="94660"/>
  </p:normalViewPr>
  <p:slideViewPr>
    <p:cSldViewPr>
      <p:cViewPr varScale="1">
        <p:scale>
          <a:sx n="114" d="100"/>
          <a:sy n="114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3CA5D-83F8-46EA-ADDC-D0A156B7CD7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3D7644-D8C5-4BD5-9AD4-BFF0F91BD517}" type="pres">
      <dgm:prSet presAssocID="{21D3CA5D-83F8-46EA-ADDC-D0A156B7CD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C3D1F1FF-1C7F-4966-A47A-86EF1FDEBCF8}" type="presOf" srcId="{21D3CA5D-83F8-46EA-ADDC-D0A156B7CD7C}" destId="{BD3D7644-D8C5-4BD5-9AD4-BFF0F91BD517}" srcOrd="0" destOrd="0" presId="urn:microsoft.com/office/officeart/2008/layout/RadialCluster"/>
  </dgm:cxnLst>
  <dgm:bg>
    <a:noFill/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ED20E-2E61-43F3-824C-9DEA0BBC7BA9}" type="doc">
      <dgm:prSet loTypeId="urn:microsoft.com/office/officeart/2005/8/layout/arrow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78AE11-24FF-46E4-97A3-5B779C25548B}">
      <dgm:prSet phldrT="[Text]" custT="1"/>
      <dgm:spPr/>
      <dgm:t>
        <a:bodyPr/>
        <a:lstStyle/>
        <a:p>
          <a:r>
            <a:rPr lang="en-US" sz="1600" dirty="0" err="1"/>
            <a:t>Rannís</a:t>
          </a:r>
          <a:endParaRPr lang="en-US" sz="1600" dirty="0"/>
        </a:p>
      </dgm:t>
    </dgm:pt>
    <dgm:pt modelId="{E8939A4C-5042-4645-91D4-2FBE6747E9BB}" type="parTrans" cxnId="{11FB48CA-697F-47DD-B0CD-F739FCB62CC7}">
      <dgm:prSet/>
      <dgm:spPr/>
      <dgm:t>
        <a:bodyPr/>
        <a:lstStyle/>
        <a:p>
          <a:endParaRPr lang="en-US"/>
        </a:p>
      </dgm:t>
    </dgm:pt>
    <dgm:pt modelId="{6BAC40B1-5254-4657-BB65-F677227BCFD8}" type="sibTrans" cxnId="{11FB48CA-697F-47DD-B0CD-F739FCB62CC7}">
      <dgm:prSet/>
      <dgm:spPr/>
      <dgm:t>
        <a:bodyPr/>
        <a:lstStyle/>
        <a:p>
          <a:endParaRPr lang="en-US"/>
        </a:p>
      </dgm:t>
    </dgm:pt>
    <dgm:pt modelId="{E0E4F7EF-CBD2-4A93-B228-6C89F83F4F8A}">
      <dgm:prSet phldrT="[Text]" custT="1"/>
      <dgm:spPr/>
      <dgm:t>
        <a:bodyPr/>
        <a:lstStyle/>
        <a:p>
          <a:r>
            <a:rPr lang="en-US" sz="1800" dirty="0" err="1"/>
            <a:t>Íslandsstofa</a:t>
          </a:r>
          <a:endParaRPr lang="en-US" sz="1800" dirty="0"/>
        </a:p>
      </dgm:t>
    </dgm:pt>
    <dgm:pt modelId="{48B88A87-6430-4487-A56E-BC7B845BACFD}" type="parTrans" cxnId="{511DC4FB-6119-4D2E-8B5C-AFBFD8CA2683}">
      <dgm:prSet/>
      <dgm:spPr/>
      <dgm:t>
        <a:bodyPr/>
        <a:lstStyle/>
        <a:p>
          <a:endParaRPr lang="en-US"/>
        </a:p>
      </dgm:t>
    </dgm:pt>
    <dgm:pt modelId="{F573CCDD-873D-4A08-A02B-DDE4D1D6A3B2}" type="sibTrans" cxnId="{511DC4FB-6119-4D2E-8B5C-AFBFD8CA2683}">
      <dgm:prSet/>
      <dgm:spPr/>
      <dgm:t>
        <a:bodyPr/>
        <a:lstStyle/>
        <a:p>
          <a:endParaRPr lang="en-US"/>
        </a:p>
      </dgm:t>
    </dgm:pt>
    <dgm:pt modelId="{0A9082A0-53FC-4958-8E58-A607F71CA4CD}">
      <dgm:prSet phldrT="[Text]" custT="1"/>
      <dgm:spPr/>
      <dgm:t>
        <a:bodyPr/>
        <a:lstStyle/>
        <a:p>
          <a:r>
            <a:rPr lang="en-US" sz="1800" dirty="0"/>
            <a:t>SI</a:t>
          </a:r>
        </a:p>
      </dgm:t>
    </dgm:pt>
    <dgm:pt modelId="{8B539D0D-C2E4-4B7F-87B3-0B808034F830}" type="parTrans" cxnId="{7DD4C287-3459-47FE-AB13-85539784BC5C}">
      <dgm:prSet/>
      <dgm:spPr/>
      <dgm:t>
        <a:bodyPr/>
        <a:lstStyle/>
        <a:p>
          <a:endParaRPr lang="en-US"/>
        </a:p>
      </dgm:t>
    </dgm:pt>
    <dgm:pt modelId="{C14CB13C-AE85-4E6A-8FFA-D8DEB6C04F14}" type="sibTrans" cxnId="{7DD4C287-3459-47FE-AB13-85539784BC5C}">
      <dgm:prSet/>
      <dgm:spPr/>
      <dgm:t>
        <a:bodyPr/>
        <a:lstStyle/>
        <a:p>
          <a:endParaRPr lang="en-US"/>
        </a:p>
      </dgm:t>
    </dgm:pt>
    <dgm:pt modelId="{A13D0895-2AB5-4C9B-927F-FEB38AFA1C79}">
      <dgm:prSet/>
      <dgm:spPr/>
      <dgm:t>
        <a:bodyPr vert="vert270"/>
        <a:lstStyle/>
        <a:p>
          <a:r>
            <a:rPr lang="en-US" dirty="0" err="1"/>
            <a:t>Háskólar</a:t>
          </a:r>
          <a:endParaRPr lang="en-US" dirty="0"/>
        </a:p>
      </dgm:t>
    </dgm:pt>
    <dgm:pt modelId="{1780D4B6-0496-4650-B7E1-46E4CC5267FE}" type="parTrans" cxnId="{2BD6703D-B5CD-4FE3-ABED-3F9377EEF14D}">
      <dgm:prSet/>
      <dgm:spPr/>
      <dgm:t>
        <a:bodyPr/>
        <a:lstStyle/>
        <a:p>
          <a:endParaRPr lang="en-US"/>
        </a:p>
      </dgm:t>
    </dgm:pt>
    <dgm:pt modelId="{5A25524C-E0DD-4BAB-8D52-A27AC531D6B9}" type="sibTrans" cxnId="{2BD6703D-B5CD-4FE3-ABED-3F9377EEF14D}">
      <dgm:prSet/>
      <dgm:spPr/>
      <dgm:t>
        <a:bodyPr/>
        <a:lstStyle/>
        <a:p>
          <a:endParaRPr lang="en-US"/>
        </a:p>
      </dgm:t>
    </dgm:pt>
    <dgm:pt modelId="{4F08D99E-EF70-4A63-A898-2F6E1762CBC2}">
      <dgm:prSet custT="1"/>
      <dgm:spPr/>
      <dgm:t>
        <a:bodyPr vert="vert"/>
        <a:lstStyle/>
        <a:p>
          <a:r>
            <a:rPr lang="en-US" sz="1800" dirty="0" err="1"/>
            <a:t>Stjórnvöld</a:t>
          </a:r>
          <a:endParaRPr lang="en-US" sz="1800" dirty="0"/>
        </a:p>
      </dgm:t>
    </dgm:pt>
    <dgm:pt modelId="{E1D1C0D7-EAB8-4F51-BCCD-AEC57CC11ED9}" type="parTrans" cxnId="{F5906E9F-9C1D-4E3B-AF79-0AF67341A7EF}">
      <dgm:prSet/>
      <dgm:spPr/>
      <dgm:t>
        <a:bodyPr/>
        <a:lstStyle/>
        <a:p>
          <a:endParaRPr lang="en-US"/>
        </a:p>
      </dgm:t>
    </dgm:pt>
    <dgm:pt modelId="{2DDE65DF-F794-4706-89D8-A4D712ECCCB2}" type="sibTrans" cxnId="{F5906E9F-9C1D-4E3B-AF79-0AF67341A7EF}">
      <dgm:prSet/>
      <dgm:spPr/>
      <dgm:t>
        <a:bodyPr/>
        <a:lstStyle/>
        <a:p>
          <a:endParaRPr lang="en-US"/>
        </a:p>
      </dgm:t>
    </dgm:pt>
    <dgm:pt modelId="{2E2286E1-FA02-4C7D-BE06-008D81E915AE}">
      <dgm:prSet custT="1"/>
      <dgm:spPr>
        <a:gradFill rotWithShape="0">
          <a:gsLst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 vert="vert"/>
        <a:lstStyle/>
        <a:p>
          <a:r>
            <a:rPr lang="en-US" sz="1800" dirty="0" err="1"/>
            <a:t>Fyrirtæki</a:t>
          </a:r>
          <a:endParaRPr lang="en-US" sz="1800" dirty="0"/>
        </a:p>
      </dgm:t>
    </dgm:pt>
    <dgm:pt modelId="{263774DD-8D47-407A-B85C-3D8673C05C04}" type="parTrans" cxnId="{B1055BB6-983C-485E-B59B-1ECFD7D0D325}">
      <dgm:prSet/>
      <dgm:spPr/>
      <dgm:t>
        <a:bodyPr/>
        <a:lstStyle/>
        <a:p>
          <a:endParaRPr lang="en-US"/>
        </a:p>
      </dgm:t>
    </dgm:pt>
    <dgm:pt modelId="{D35C98AD-557D-42C3-A185-02C4585443AC}" type="sibTrans" cxnId="{B1055BB6-983C-485E-B59B-1ECFD7D0D325}">
      <dgm:prSet/>
      <dgm:spPr/>
      <dgm:t>
        <a:bodyPr/>
        <a:lstStyle/>
        <a:p>
          <a:endParaRPr lang="en-US"/>
        </a:p>
      </dgm:t>
    </dgm:pt>
    <dgm:pt modelId="{EECFC1C9-1FDC-413D-B4D8-3EE3D1462E32}">
      <dgm:prSet custT="1"/>
      <dgm:spPr/>
      <dgm:t>
        <a:bodyPr/>
        <a:lstStyle/>
        <a:p>
          <a:r>
            <a:rPr lang="en-US" sz="1800" dirty="0" err="1"/>
            <a:t>Stofnanir</a:t>
          </a:r>
          <a:endParaRPr lang="en-US" sz="1800" dirty="0"/>
        </a:p>
      </dgm:t>
    </dgm:pt>
    <dgm:pt modelId="{BD1754B0-0717-4FF5-9A7E-45731B93D756}" type="parTrans" cxnId="{E591DB59-13D2-4C8D-8C01-E9B616927E82}">
      <dgm:prSet/>
      <dgm:spPr/>
      <dgm:t>
        <a:bodyPr/>
        <a:lstStyle/>
        <a:p>
          <a:endParaRPr lang="en-US"/>
        </a:p>
      </dgm:t>
    </dgm:pt>
    <dgm:pt modelId="{4614C0C8-AE8F-46F0-8422-F841D0AE2686}" type="sibTrans" cxnId="{E591DB59-13D2-4C8D-8C01-E9B616927E82}">
      <dgm:prSet/>
      <dgm:spPr/>
      <dgm:t>
        <a:bodyPr/>
        <a:lstStyle/>
        <a:p>
          <a:endParaRPr lang="en-US"/>
        </a:p>
      </dgm:t>
    </dgm:pt>
    <dgm:pt modelId="{56C54E4F-C77F-429E-B505-3E38946A9F38}">
      <dgm:prSet custT="1"/>
      <dgm:spPr/>
      <dgm:t>
        <a:bodyPr vert="vert270"/>
        <a:lstStyle/>
        <a:p>
          <a:r>
            <a:rPr lang="en-US" sz="1800" dirty="0" err="1"/>
            <a:t>Klasar</a:t>
          </a:r>
          <a:endParaRPr lang="en-US" sz="1800" dirty="0"/>
        </a:p>
      </dgm:t>
    </dgm:pt>
    <dgm:pt modelId="{DB8F1531-AEC3-436E-9771-94352ADF66B4}" type="parTrans" cxnId="{BB873865-F28A-43BB-87BD-AD08AAC82721}">
      <dgm:prSet/>
      <dgm:spPr/>
      <dgm:t>
        <a:bodyPr/>
        <a:lstStyle/>
        <a:p>
          <a:endParaRPr lang="en-US"/>
        </a:p>
      </dgm:t>
    </dgm:pt>
    <dgm:pt modelId="{47293975-7CBE-4B5B-BDAD-4E4E51E3B7B9}" type="sibTrans" cxnId="{BB873865-F28A-43BB-87BD-AD08AAC82721}">
      <dgm:prSet/>
      <dgm:spPr/>
      <dgm:t>
        <a:bodyPr/>
        <a:lstStyle/>
        <a:p>
          <a:endParaRPr lang="en-US"/>
        </a:p>
      </dgm:t>
    </dgm:pt>
    <dgm:pt modelId="{3FEAD44A-4651-47DA-B984-A2B920D168AB}" type="pres">
      <dgm:prSet presAssocID="{E3EED20E-2E61-43F3-824C-9DEA0BBC7BA9}" presName="cycle" presStyleCnt="0">
        <dgm:presLayoutVars>
          <dgm:dir/>
          <dgm:resizeHandles val="exact"/>
        </dgm:presLayoutVars>
      </dgm:prSet>
      <dgm:spPr/>
    </dgm:pt>
    <dgm:pt modelId="{85FC2B70-CBC8-4425-B275-015408208ADE}" type="pres">
      <dgm:prSet presAssocID="{6B78AE11-24FF-46E4-97A3-5B779C25548B}" presName="arrow" presStyleLbl="node1" presStyleIdx="0" presStyleCnt="8" custScaleX="110578">
        <dgm:presLayoutVars>
          <dgm:bulletEnabled val="1"/>
        </dgm:presLayoutVars>
      </dgm:prSet>
      <dgm:spPr/>
    </dgm:pt>
    <dgm:pt modelId="{6BC261BD-C3E1-4E43-97FD-2D7918346B62}" type="pres">
      <dgm:prSet presAssocID="{56C54E4F-C77F-429E-B505-3E38946A9F38}" presName="arrow" presStyleLbl="node1" presStyleIdx="1" presStyleCnt="8">
        <dgm:presLayoutVars>
          <dgm:bulletEnabled val="1"/>
        </dgm:presLayoutVars>
      </dgm:prSet>
      <dgm:spPr/>
    </dgm:pt>
    <dgm:pt modelId="{21DD200F-1D4B-4557-8E2A-5E0C737380E9}" type="pres">
      <dgm:prSet presAssocID="{E0E4F7EF-CBD2-4A93-B228-6C89F83F4F8A}" presName="arrow" presStyleLbl="node1" presStyleIdx="2" presStyleCnt="8" custScaleX="90714" custScaleY="126409">
        <dgm:presLayoutVars>
          <dgm:bulletEnabled val="1"/>
        </dgm:presLayoutVars>
      </dgm:prSet>
      <dgm:spPr/>
    </dgm:pt>
    <dgm:pt modelId="{18B82936-F3FD-46E4-A6B2-4449E389C032}" type="pres">
      <dgm:prSet presAssocID="{4F08D99E-EF70-4A63-A898-2F6E1762CBC2}" presName="arrow" presStyleLbl="node1" presStyleIdx="3" presStyleCnt="8" custAng="66781">
        <dgm:presLayoutVars>
          <dgm:bulletEnabled val="1"/>
        </dgm:presLayoutVars>
      </dgm:prSet>
      <dgm:spPr/>
    </dgm:pt>
    <dgm:pt modelId="{476880B5-69DD-4EBB-BB76-19BC47BABBE3}" type="pres">
      <dgm:prSet presAssocID="{0A9082A0-53FC-4958-8E58-A607F71CA4CD}" presName="arrow" presStyleLbl="node1" presStyleIdx="4" presStyleCnt="8" custAng="0">
        <dgm:presLayoutVars>
          <dgm:bulletEnabled val="1"/>
        </dgm:presLayoutVars>
      </dgm:prSet>
      <dgm:spPr/>
    </dgm:pt>
    <dgm:pt modelId="{2CE39FB7-3A9E-4F62-9437-D1116350C79D}" type="pres">
      <dgm:prSet presAssocID="{A13D0895-2AB5-4C9B-927F-FEB38AFA1C79}" presName="arrow" presStyleLbl="node1" presStyleIdx="5" presStyleCnt="8">
        <dgm:presLayoutVars>
          <dgm:bulletEnabled val="1"/>
        </dgm:presLayoutVars>
      </dgm:prSet>
      <dgm:spPr/>
    </dgm:pt>
    <dgm:pt modelId="{91B892CA-5F08-424C-B506-331EC4DE7F61}" type="pres">
      <dgm:prSet presAssocID="{EECFC1C9-1FDC-413D-B4D8-3EE3D1462E32}" presName="arrow" presStyleLbl="node1" presStyleIdx="6" presStyleCnt="8">
        <dgm:presLayoutVars>
          <dgm:bulletEnabled val="1"/>
        </dgm:presLayoutVars>
      </dgm:prSet>
      <dgm:spPr/>
    </dgm:pt>
    <dgm:pt modelId="{09C146F3-073A-465A-B39C-FF6352AD3850}" type="pres">
      <dgm:prSet presAssocID="{2E2286E1-FA02-4C7D-BE06-008D81E915AE}" presName="arrow" presStyleLbl="node1" presStyleIdx="7" presStyleCnt="8" custScaleX="105374" custScaleY="119028" custRadScaleRad="109953" custRadScaleInc="1057">
        <dgm:presLayoutVars>
          <dgm:bulletEnabled val="1"/>
        </dgm:presLayoutVars>
      </dgm:prSet>
      <dgm:spPr/>
    </dgm:pt>
  </dgm:ptLst>
  <dgm:cxnLst>
    <dgm:cxn modelId="{2BD6703D-B5CD-4FE3-ABED-3F9377EEF14D}" srcId="{E3EED20E-2E61-43F3-824C-9DEA0BBC7BA9}" destId="{A13D0895-2AB5-4C9B-927F-FEB38AFA1C79}" srcOrd="5" destOrd="0" parTransId="{1780D4B6-0496-4650-B7E1-46E4CC5267FE}" sibTransId="{5A25524C-E0DD-4BAB-8D52-A27AC531D6B9}"/>
    <dgm:cxn modelId="{79BC9761-C084-46AB-9647-071C9C08F985}" type="presOf" srcId="{6B78AE11-24FF-46E4-97A3-5B779C25548B}" destId="{85FC2B70-CBC8-4425-B275-015408208ADE}" srcOrd="0" destOrd="0" presId="urn:microsoft.com/office/officeart/2005/8/layout/arrow1"/>
    <dgm:cxn modelId="{78BF95F9-F1DC-4C18-A2DD-42B12677AAB9}" type="presOf" srcId="{E0E4F7EF-CBD2-4A93-B228-6C89F83F4F8A}" destId="{21DD200F-1D4B-4557-8E2A-5E0C737380E9}" srcOrd="0" destOrd="0" presId="urn:microsoft.com/office/officeart/2005/8/layout/arrow1"/>
    <dgm:cxn modelId="{511DC4FB-6119-4D2E-8B5C-AFBFD8CA2683}" srcId="{E3EED20E-2E61-43F3-824C-9DEA0BBC7BA9}" destId="{E0E4F7EF-CBD2-4A93-B228-6C89F83F4F8A}" srcOrd="2" destOrd="0" parTransId="{48B88A87-6430-4487-A56E-BC7B845BACFD}" sibTransId="{F573CCDD-873D-4A08-A02B-DDE4D1D6A3B2}"/>
    <dgm:cxn modelId="{4DBDD603-21C5-41A6-8DF4-82551E5B0745}" type="presOf" srcId="{4F08D99E-EF70-4A63-A898-2F6E1762CBC2}" destId="{18B82936-F3FD-46E4-A6B2-4449E389C032}" srcOrd="0" destOrd="0" presId="urn:microsoft.com/office/officeart/2005/8/layout/arrow1"/>
    <dgm:cxn modelId="{D633D50F-3D44-45A8-AC42-FE47CDD1E5B9}" type="presOf" srcId="{56C54E4F-C77F-429E-B505-3E38946A9F38}" destId="{6BC261BD-C3E1-4E43-97FD-2D7918346B62}" srcOrd="0" destOrd="0" presId="urn:microsoft.com/office/officeart/2005/8/layout/arrow1"/>
    <dgm:cxn modelId="{F5906E9F-9C1D-4E3B-AF79-0AF67341A7EF}" srcId="{E3EED20E-2E61-43F3-824C-9DEA0BBC7BA9}" destId="{4F08D99E-EF70-4A63-A898-2F6E1762CBC2}" srcOrd="3" destOrd="0" parTransId="{E1D1C0D7-EAB8-4F51-BCCD-AEC57CC11ED9}" sibTransId="{2DDE65DF-F794-4706-89D8-A4D712ECCCB2}"/>
    <dgm:cxn modelId="{BB873865-F28A-43BB-87BD-AD08AAC82721}" srcId="{E3EED20E-2E61-43F3-824C-9DEA0BBC7BA9}" destId="{56C54E4F-C77F-429E-B505-3E38946A9F38}" srcOrd="1" destOrd="0" parTransId="{DB8F1531-AEC3-436E-9771-94352ADF66B4}" sibTransId="{47293975-7CBE-4B5B-BDAD-4E4E51E3B7B9}"/>
    <dgm:cxn modelId="{FE89FE4F-8FAC-4A6D-A42D-13A6B9272498}" type="presOf" srcId="{2E2286E1-FA02-4C7D-BE06-008D81E915AE}" destId="{09C146F3-073A-465A-B39C-FF6352AD3850}" srcOrd="0" destOrd="0" presId="urn:microsoft.com/office/officeart/2005/8/layout/arrow1"/>
    <dgm:cxn modelId="{11FB48CA-697F-47DD-B0CD-F739FCB62CC7}" srcId="{E3EED20E-2E61-43F3-824C-9DEA0BBC7BA9}" destId="{6B78AE11-24FF-46E4-97A3-5B779C25548B}" srcOrd="0" destOrd="0" parTransId="{E8939A4C-5042-4645-91D4-2FBE6747E9BB}" sibTransId="{6BAC40B1-5254-4657-BB65-F677227BCFD8}"/>
    <dgm:cxn modelId="{B1055BB6-983C-485E-B59B-1ECFD7D0D325}" srcId="{E3EED20E-2E61-43F3-824C-9DEA0BBC7BA9}" destId="{2E2286E1-FA02-4C7D-BE06-008D81E915AE}" srcOrd="7" destOrd="0" parTransId="{263774DD-8D47-407A-B85C-3D8673C05C04}" sibTransId="{D35C98AD-557D-42C3-A185-02C4585443AC}"/>
    <dgm:cxn modelId="{7DD4C287-3459-47FE-AB13-85539784BC5C}" srcId="{E3EED20E-2E61-43F3-824C-9DEA0BBC7BA9}" destId="{0A9082A0-53FC-4958-8E58-A607F71CA4CD}" srcOrd="4" destOrd="0" parTransId="{8B539D0D-C2E4-4B7F-87B3-0B808034F830}" sibTransId="{C14CB13C-AE85-4E6A-8FFA-D8DEB6C04F14}"/>
    <dgm:cxn modelId="{02146726-4D6B-4945-94F7-213A8BE72314}" type="presOf" srcId="{EECFC1C9-1FDC-413D-B4D8-3EE3D1462E32}" destId="{91B892CA-5F08-424C-B506-331EC4DE7F61}" srcOrd="0" destOrd="0" presId="urn:microsoft.com/office/officeart/2005/8/layout/arrow1"/>
    <dgm:cxn modelId="{36E74E26-163B-4409-AAAC-36C4161D6AF9}" type="presOf" srcId="{E3EED20E-2E61-43F3-824C-9DEA0BBC7BA9}" destId="{3FEAD44A-4651-47DA-B984-A2B920D168AB}" srcOrd="0" destOrd="0" presId="urn:microsoft.com/office/officeart/2005/8/layout/arrow1"/>
    <dgm:cxn modelId="{D7A9B08A-3706-4707-B46D-86A6BAE017EB}" type="presOf" srcId="{A13D0895-2AB5-4C9B-927F-FEB38AFA1C79}" destId="{2CE39FB7-3A9E-4F62-9437-D1116350C79D}" srcOrd="0" destOrd="0" presId="urn:microsoft.com/office/officeart/2005/8/layout/arrow1"/>
    <dgm:cxn modelId="{E591DB59-13D2-4C8D-8C01-E9B616927E82}" srcId="{E3EED20E-2E61-43F3-824C-9DEA0BBC7BA9}" destId="{EECFC1C9-1FDC-413D-B4D8-3EE3D1462E32}" srcOrd="6" destOrd="0" parTransId="{BD1754B0-0717-4FF5-9A7E-45731B93D756}" sibTransId="{4614C0C8-AE8F-46F0-8422-F841D0AE2686}"/>
    <dgm:cxn modelId="{0AE2AEFC-243F-4605-871F-CEE5C8C1AD87}" type="presOf" srcId="{0A9082A0-53FC-4958-8E58-A607F71CA4CD}" destId="{476880B5-69DD-4EBB-BB76-19BC47BABBE3}" srcOrd="0" destOrd="0" presId="urn:microsoft.com/office/officeart/2005/8/layout/arrow1"/>
    <dgm:cxn modelId="{3B07645B-D562-4824-9A4D-2FDDEDB6EFE8}" type="presParOf" srcId="{3FEAD44A-4651-47DA-B984-A2B920D168AB}" destId="{85FC2B70-CBC8-4425-B275-015408208ADE}" srcOrd="0" destOrd="0" presId="urn:microsoft.com/office/officeart/2005/8/layout/arrow1"/>
    <dgm:cxn modelId="{F9D0741B-5A94-4E8C-A344-EAF1521AE18E}" type="presParOf" srcId="{3FEAD44A-4651-47DA-B984-A2B920D168AB}" destId="{6BC261BD-C3E1-4E43-97FD-2D7918346B62}" srcOrd="1" destOrd="0" presId="urn:microsoft.com/office/officeart/2005/8/layout/arrow1"/>
    <dgm:cxn modelId="{FA62EC02-7F51-4969-BE98-4DA6B7A7FBC9}" type="presParOf" srcId="{3FEAD44A-4651-47DA-B984-A2B920D168AB}" destId="{21DD200F-1D4B-4557-8E2A-5E0C737380E9}" srcOrd="2" destOrd="0" presId="urn:microsoft.com/office/officeart/2005/8/layout/arrow1"/>
    <dgm:cxn modelId="{68CB7A21-72D1-4584-BD85-AA28C42BE52C}" type="presParOf" srcId="{3FEAD44A-4651-47DA-B984-A2B920D168AB}" destId="{18B82936-F3FD-46E4-A6B2-4449E389C032}" srcOrd="3" destOrd="0" presId="urn:microsoft.com/office/officeart/2005/8/layout/arrow1"/>
    <dgm:cxn modelId="{7EFE7CBB-73AC-48BC-BE38-521D298940E8}" type="presParOf" srcId="{3FEAD44A-4651-47DA-B984-A2B920D168AB}" destId="{476880B5-69DD-4EBB-BB76-19BC47BABBE3}" srcOrd="4" destOrd="0" presId="urn:microsoft.com/office/officeart/2005/8/layout/arrow1"/>
    <dgm:cxn modelId="{8D575E26-E4C0-4F8E-92F8-BCF8E7FBD829}" type="presParOf" srcId="{3FEAD44A-4651-47DA-B984-A2B920D168AB}" destId="{2CE39FB7-3A9E-4F62-9437-D1116350C79D}" srcOrd="5" destOrd="0" presId="urn:microsoft.com/office/officeart/2005/8/layout/arrow1"/>
    <dgm:cxn modelId="{6231B14B-14C4-45F3-97C3-CEB1893F3638}" type="presParOf" srcId="{3FEAD44A-4651-47DA-B984-A2B920D168AB}" destId="{91B892CA-5F08-424C-B506-331EC4DE7F61}" srcOrd="6" destOrd="0" presId="urn:microsoft.com/office/officeart/2005/8/layout/arrow1"/>
    <dgm:cxn modelId="{2D9D9BCC-7629-46A2-98A5-055A89F363A9}" type="presParOf" srcId="{3FEAD44A-4651-47DA-B984-A2B920D168AB}" destId="{09C146F3-073A-465A-B39C-FF6352AD3850}" srcOrd="7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D3CA5D-83F8-46EA-ADDC-D0A156B7CD7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3D7644-D8C5-4BD5-9AD4-BFF0F91BD517}" type="pres">
      <dgm:prSet presAssocID="{21D3CA5D-83F8-46EA-ADDC-D0A156B7CD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C3D1F1FF-1C7F-4966-A47A-86EF1FDEBCF8}" type="presOf" srcId="{21D3CA5D-83F8-46EA-ADDC-D0A156B7CD7C}" destId="{BD3D7644-D8C5-4BD5-9AD4-BFF0F91BD517}" srcOrd="0" destOrd="0" presId="urn:microsoft.com/office/officeart/2008/layout/RadialCluster"/>
  </dgm:cxnLst>
  <dgm:bg>
    <a:noFill/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EED20E-2E61-43F3-824C-9DEA0BBC7BA9}" type="doc">
      <dgm:prSet loTypeId="urn:microsoft.com/office/officeart/2005/8/layout/arrow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78AE11-24FF-46E4-97A3-5B779C25548B}">
      <dgm:prSet phldrT="[Text]" custT="1"/>
      <dgm:spPr/>
      <dgm:t>
        <a:bodyPr/>
        <a:lstStyle/>
        <a:p>
          <a:r>
            <a:rPr lang="en-US" sz="1600" dirty="0"/>
            <a:t>NCP´s</a:t>
          </a:r>
        </a:p>
      </dgm:t>
    </dgm:pt>
    <dgm:pt modelId="{E8939A4C-5042-4645-91D4-2FBE6747E9BB}" type="parTrans" cxnId="{11FB48CA-697F-47DD-B0CD-F739FCB62CC7}">
      <dgm:prSet/>
      <dgm:spPr/>
      <dgm:t>
        <a:bodyPr/>
        <a:lstStyle/>
        <a:p>
          <a:endParaRPr lang="en-US"/>
        </a:p>
      </dgm:t>
    </dgm:pt>
    <dgm:pt modelId="{6BAC40B1-5254-4657-BB65-F677227BCFD8}" type="sibTrans" cxnId="{11FB48CA-697F-47DD-B0CD-F739FCB62CC7}">
      <dgm:prSet/>
      <dgm:spPr/>
      <dgm:t>
        <a:bodyPr/>
        <a:lstStyle/>
        <a:p>
          <a:endParaRPr lang="en-US"/>
        </a:p>
      </dgm:t>
    </dgm:pt>
    <dgm:pt modelId="{E0E4F7EF-CBD2-4A93-B228-6C89F83F4F8A}">
      <dgm:prSet phldrT="[Text]" custT="1"/>
      <dgm:spPr/>
      <dgm:t>
        <a:bodyPr/>
        <a:lstStyle/>
        <a:p>
          <a:r>
            <a:rPr lang="en-US" sz="1800" dirty="0"/>
            <a:t>Chambers of Commerce</a:t>
          </a:r>
        </a:p>
      </dgm:t>
    </dgm:pt>
    <dgm:pt modelId="{48B88A87-6430-4487-A56E-BC7B845BACFD}" type="parTrans" cxnId="{511DC4FB-6119-4D2E-8B5C-AFBFD8CA2683}">
      <dgm:prSet/>
      <dgm:spPr/>
      <dgm:t>
        <a:bodyPr/>
        <a:lstStyle/>
        <a:p>
          <a:endParaRPr lang="en-US"/>
        </a:p>
      </dgm:t>
    </dgm:pt>
    <dgm:pt modelId="{F573CCDD-873D-4A08-A02B-DDE4D1D6A3B2}" type="sibTrans" cxnId="{511DC4FB-6119-4D2E-8B5C-AFBFD8CA2683}">
      <dgm:prSet/>
      <dgm:spPr/>
      <dgm:t>
        <a:bodyPr/>
        <a:lstStyle/>
        <a:p>
          <a:endParaRPr lang="en-US"/>
        </a:p>
      </dgm:t>
    </dgm:pt>
    <dgm:pt modelId="{0A9082A0-53FC-4958-8E58-A607F71CA4CD}">
      <dgm:prSet phldrT="[Text]" custT="1"/>
      <dgm:spPr/>
      <dgm:t>
        <a:bodyPr vert="vert"/>
        <a:lstStyle/>
        <a:p>
          <a:r>
            <a:rPr lang="en-US" sz="1800" dirty="0"/>
            <a:t>Trade assoc.</a:t>
          </a:r>
        </a:p>
      </dgm:t>
    </dgm:pt>
    <dgm:pt modelId="{8B539D0D-C2E4-4B7F-87B3-0B808034F830}" type="parTrans" cxnId="{7DD4C287-3459-47FE-AB13-85539784BC5C}">
      <dgm:prSet/>
      <dgm:spPr/>
      <dgm:t>
        <a:bodyPr/>
        <a:lstStyle/>
        <a:p>
          <a:endParaRPr lang="en-US"/>
        </a:p>
      </dgm:t>
    </dgm:pt>
    <dgm:pt modelId="{C14CB13C-AE85-4E6A-8FFA-D8DEB6C04F14}" type="sibTrans" cxnId="{7DD4C287-3459-47FE-AB13-85539784BC5C}">
      <dgm:prSet/>
      <dgm:spPr/>
      <dgm:t>
        <a:bodyPr/>
        <a:lstStyle/>
        <a:p>
          <a:endParaRPr lang="en-US"/>
        </a:p>
      </dgm:t>
    </dgm:pt>
    <dgm:pt modelId="{A13D0895-2AB5-4C9B-927F-FEB38AFA1C79}">
      <dgm:prSet/>
      <dgm:spPr/>
      <dgm:t>
        <a:bodyPr vert="vert270"/>
        <a:lstStyle/>
        <a:p>
          <a:r>
            <a:rPr lang="en-US" dirty="0"/>
            <a:t>Universities</a:t>
          </a:r>
        </a:p>
      </dgm:t>
    </dgm:pt>
    <dgm:pt modelId="{1780D4B6-0496-4650-B7E1-46E4CC5267FE}" type="parTrans" cxnId="{2BD6703D-B5CD-4FE3-ABED-3F9377EEF14D}">
      <dgm:prSet/>
      <dgm:spPr/>
      <dgm:t>
        <a:bodyPr/>
        <a:lstStyle/>
        <a:p>
          <a:endParaRPr lang="en-US"/>
        </a:p>
      </dgm:t>
    </dgm:pt>
    <dgm:pt modelId="{5A25524C-E0DD-4BAB-8D52-A27AC531D6B9}" type="sibTrans" cxnId="{2BD6703D-B5CD-4FE3-ABED-3F9377EEF14D}">
      <dgm:prSet/>
      <dgm:spPr/>
      <dgm:t>
        <a:bodyPr/>
        <a:lstStyle/>
        <a:p>
          <a:endParaRPr lang="en-US"/>
        </a:p>
      </dgm:t>
    </dgm:pt>
    <dgm:pt modelId="{4F08D99E-EF70-4A63-A898-2F6E1762CBC2}">
      <dgm:prSet custT="1"/>
      <dgm:spPr/>
      <dgm:t>
        <a:bodyPr vert="vert"/>
        <a:lstStyle/>
        <a:p>
          <a:r>
            <a:rPr lang="en-US" sz="1800" dirty="0" err="1"/>
            <a:t>Governm</a:t>
          </a:r>
          <a:r>
            <a:rPr lang="en-US" sz="1800" dirty="0"/>
            <a:t>.</a:t>
          </a:r>
        </a:p>
      </dgm:t>
    </dgm:pt>
    <dgm:pt modelId="{E1D1C0D7-EAB8-4F51-BCCD-AEC57CC11ED9}" type="parTrans" cxnId="{F5906E9F-9C1D-4E3B-AF79-0AF67341A7EF}">
      <dgm:prSet/>
      <dgm:spPr/>
      <dgm:t>
        <a:bodyPr/>
        <a:lstStyle/>
        <a:p>
          <a:endParaRPr lang="en-US"/>
        </a:p>
      </dgm:t>
    </dgm:pt>
    <dgm:pt modelId="{2DDE65DF-F794-4706-89D8-A4D712ECCCB2}" type="sibTrans" cxnId="{F5906E9F-9C1D-4E3B-AF79-0AF67341A7EF}">
      <dgm:prSet/>
      <dgm:spPr/>
      <dgm:t>
        <a:bodyPr/>
        <a:lstStyle/>
        <a:p>
          <a:endParaRPr lang="en-US"/>
        </a:p>
      </dgm:t>
    </dgm:pt>
    <dgm:pt modelId="{2E2286E1-FA02-4C7D-BE06-008D81E915AE}">
      <dgm:prSet custT="1"/>
      <dgm:spPr>
        <a:gradFill rotWithShape="0">
          <a:gsLst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 vert="vert"/>
        <a:lstStyle/>
        <a:p>
          <a:r>
            <a:rPr lang="en-US" sz="1800" dirty="0"/>
            <a:t>SME´s</a:t>
          </a:r>
        </a:p>
      </dgm:t>
    </dgm:pt>
    <dgm:pt modelId="{263774DD-8D47-407A-B85C-3D8673C05C04}" type="parTrans" cxnId="{B1055BB6-983C-485E-B59B-1ECFD7D0D325}">
      <dgm:prSet/>
      <dgm:spPr/>
      <dgm:t>
        <a:bodyPr/>
        <a:lstStyle/>
        <a:p>
          <a:endParaRPr lang="en-US"/>
        </a:p>
      </dgm:t>
    </dgm:pt>
    <dgm:pt modelId="{D35C98AD-557D-42C3-A185-02C4585443AC}" type="sibTrans" cxnId="{B1055BB6-983C-485E-B59B-1ECFD7D0D325}">
      <dgm:prSet/>
      <dgm:spPr/>
      <dgm:t>
        <a:bodyPr/>
        <a:lstStyle/>
        <a:p>
          <a:endParaRPr lang="en-US"/>
        </a:p>
      </dgm:t>
    </dgm:pt>
    <dgm:pt modelId="{EECFC1C9-1FDC-413D-B4D8-3EE3D1462E32}">
      <dgm:prSet custT="1"/>
      <dgm:spPr/>
      <dgm:t>
        <a:bodyPr/>
        <a:lstStyle/>
        <a:p>
          <a:r>
            <a:rPr lang="en-US" sz="1800" dirty="0"/>
            <a:t>Research Inst.</a:t>
          </a:r>
        </a:p>
      </dgm:t>
    </dgm:pt>
    <dgm:pt modelId="{BD1754B0-0717-4FF5-9A7E-45731B93D756}" type="parTrans" cxnId="{E591DB59-13D2-4C8D-8C01-E9B616927E82}">
      <dgm:prSet/>
      <dgm:spPr/>
      <dgm:t>
        <a:bodyPr/>
        <a:lstStyle/>
        <a:p>
          <a:endParaRPr lang="en-US"/>
        </a:p>
      </dgm:t>
    </dgm:pt>
    <dgm:pt modelId="{4614C0C8-AE8F-46F0-8422-F841D0AE2686}" type="sibTrans" cxnId="{E591DB59-13D2-4C8D-8C01-E9B616927E82}">
      <dgm:prSet/>
      <dgm:spPr/>
      <dgm:t>
        <a:bodyPr/>
        <a:lstStyle/>
        <a:p>
          <a:endParaRPr lang="en-US"/>
        </a:p>
      </dgm:t>
    </dgm:pt>
    <dgm:pt modelId="{56C54E4F-C77F-429E-B505-3E38946A9F38}">
      <dgm:prSet custT="1"/>
      <dgm:spPr/>
      <dgm:t>
        <a:bodyPr vert="vert270"/>
        <a:lstStyle/>
        <a:p>
          <a:r>
            <a:rPr lang="en-US" sz="1800" dirty="0" err="1"/>
            <a:t>CLusters</a:t>
          </a:r>
          <a:endParaRPr lang="en-US" sz="1800" dirty="0"/>
        </a:p>
      </dgm:t>
    </dgm:pt>
    <dgm:pt modelId="{DB8F1531-AEC3-436E-9771-94352ADF66B4}" type="parTrans" cxnId="{BB873865-F28A-43BB-87BD-AD08AAC82721}">
      <dgm:prSet/>
      <dgm:spPr/>
      <dgm:t>
        <a:bodyPr/>
        <a:lstStyle/>
        <a:p>
          <a:endParaRPr lang="en-US"/>
        </a:p>
      </dgm:t>
    </dgm:pt>
    <dgm:pt modelId="{47293975-7CBE-4B5B-BDAD-4E4E51E3B7B9}" type="sibTrans" cxnId="{BB873865-F28A-43BB-87BD-AD08AAC82721}">
      <dgm:prSet/>
      <dgm:spPr/>
      <dgm:t>
        <a:bodyPr/>
        <a:lstStyle/>
        <a:p>
          <a:endParaRPr lang="en-US"/>
        </a:p>
      </dgm:t>
    </dgm:pt>
    <dgm:pt modelId="{3FEAD44A-4651-47DA-B984-A2B920D168AB}" type="pres">
      <dgm:prSet presAssocID="{E3EED20E-2E61-43F3-824C-9DEA0BBC7BA9}" presName="cycle" presStyleCnt="0">
        <dgm:presLayoutVars>
          <dgm:dir/>
          <dgm:resizeHandles val="exact"/>
        </dgm:presLayoutVars>
      </dgm:prSet>
      <dgm:spPr/>
    </dgm:pt>
    <dgm:pt modelId="{85FC2B70-CBC8-4425-B275-015408208ADE}" type="pres">
      <dgm:prSet presAssocID="{6B78AE11-24FF-46E4-97A3-5B779C25548B}" presName="arrow" presStyleLbl="node1" presStyleIdx="0" presStyleCnt="8" custScaleX="110578">
        <dgm:presLayoutVars>
          <dgm:bulletEnabled val="1"/>
        </dgm:presLayoutVars>
      </dgm:prSet>
      <dgm:spPr/>
    </dgm:pt>
    <dgm:pt modelId="{6BC261BD-C3E1-4E43-97FD-2D7918346B62}" type="pres">
      <dgm:prSet presAssocID="{56C54E4F-C77F-429E-B505-3E38946A9F38}" presName="arrow" presStyleLbl="node1" presStyleIdx="1" presStyleCnt="8">
        <dgm:presLayoutVars>
          <dgm:bulletEnabled val="1"/>
        </dgm:presLayoutVars>
      </dgm:prSet>
      <dgm:spPr/>
    </dgm:pt>
    <dgm:pt modelId="{21DD200F-1D4B-4557-8E2A-5E0C737380E9}" type="pres">
      <dgm:prSet presAssocID="{E0E4F7EF-CBD2-4A93-B228-6C89F83F4F8A}" presName="arrow" presStyleLbl="node1" presStyleIdx="2" presStyleCnt="8" custScaleX="90714" custScaleY="126409">
        <dgm:presLayoutVars>
          <dgm:bulletEnabled val="1"/>
        </dgm:presLayoutVars>
      </dgm:prSet>
      <dgm:spPr/>
    </dgm:pt>
    <dgm:pt modelId="{18B82936-F3FD-46E4-A6B2-4449E389C032}" type="pres">
      <dgm:prSet presAssocID="{4F08D99E-EF70-4A63-A898-2F6E1762CBC2}" presName="arrow" presStyleLbl="node1" presStyleIdx="3" presStyleCnt="8" custAng="66781">
        <dgm:presLayoutVars>
          <dgm:bulletEnabled val="1"/>
        </dgm:presLayoutVars>
      </dgm:prSet>
      <dgm:spPr/>
    </dgm:pt>
    <dgm:pt modelId="{476880B5-69DD-4EBB-BB76-19BC47BABBE3}" type="pres">
      <dgm:prSet presAssocID="{0A9082A0-53FC-4958-8E58-A607F71CA4CD}" presName="arrow" presStyleLbl="node1" presStyleIdx="4" presStyleCnt="8" custAng="0">
        <dgm:presLayoutVars>
          <dgm:bulletEnabled val="1"/>
        </dgm:presLayoutVars>
      </dgm:prSet>
      <dgm:spPr/>
    </dgm:pt>
    <dgm:pt modelId="{2CE39FB7-3A9E-4F62-9437-D1116350C79D}" type="pres">
      <dgm:prSet presAssocID="{A13D0895-2AB5-4C9B-927F-FEB38AFA1C79}" presName="arrow" presStyleLbl="node1" presStyleIdx="5" presStyleCnt="8">
        <dgm:presLayoutVars>
          <dgm:bulletEnabled val="1"/>
        </dgm:presLayoutVars>
      </dgm:prSet>
      <dgm:spPr/>
    </dgm:pt>
    <dgm:pt modelId="{91B892CA-5F08-424C-B506-331EC4DE7F61}" type="pres">
      <dgm:prSet presAssocID="{EECFC1C9-1FDC-413D-B4D8-3EE3D1462E32}" presName="arrow" presStyleLbl="node1" presStyleIdx="6" presStyleCnt="8">
        <dgm:presLayoutVars>
          <dgm:bulletEnabled val="1"/>
        </dgm:presLayoutVars>
      </dgm:prSet>
      <dgm:spPr/>
    </dgm:pt>
    <dgm:pt modelId="{09C146F3-073A-465A-B39C-FF6352AD3850}" type="pres">
      <dgm:prSet presAssocID="{2E2286E1-FA02-4C7D-BE06-008D81E915AE}" presName="arrow" presStyleLbl="node1" presStyleIdx="7" presStyleCnt="8" custScaleX="105374" custScaleY="119028" custRadScaleRad="109953" custRadScaleInc="1057">
        <dgm:presLayoutVars>
          <dgm:bulletEnabled val="1"/>
        </dgm:presLayoutVars>
      </dgm:prSet>
      <dgm:spPr/>
    </dgm:pt>
  </dgm:ptLst>
  <dgm:cxnLst>
    <dgm:cxn modelId="{2BD6703D-B5CD-4FE3-ABED-3F9377EEF14D}" srcId="{E3EED20E-2E61-43F3-824C-9DEA0BBC7BA9}" destId="{A13D0895-2AB5-4C9B-927F-FEB38AFA1C79}" srcOrd="5" destOrd="0" parTransId="{1780D4B6-0496-4650-B7E1-46E4CC5267FE}" sibTransId="{5A25524C-E0DD-4BAB-8D52-A27AC531D6B9}"/>
    <dgm:cxn modelId="{79BC9761-C084-46AB-9647-071C9C08F985}" type="presOf" srcId="{6B78AE11-24FF-46E4-97A3-5B779C25548B}" destId="{85FC2B70-CBC8-4425-B275-015408208ADE}" srcOrd="0" destOrd="0" presId="urn:microsoft.com/office/officeart/2005/8/layout/arrow1"/>
    <dgm:cxn modelId="{78BF95F9-F1DC-4C18-A2DD-42B12677AAB9}" type="presOf" srcId="{E0E4F7EF-CBD2-4A93-B228-6C89F83F4F8A}" destId="{21DD200F-1D4B-4557-8E2A-5E0C737380E9}" srcOrd="0" destOrd="0" presId="urn:microsoft.com/office/officeart/2005/8/layout/arrow1"/>
    <dgm:cxn modelId="{511DC4FB-6119-4D2E-8B5C-AFBFD8CA2683}" srcId="{E3EED20E-2E61-43F3-824C-9DEA0BBC7BA9}" destId="{E0E4F7EF-CBD2-4A93-B228-6C89F83F4F8A}" srcOrd="2" destOrd="0" parTransId="{48B88A87-6430-4487-A56E-BC7B845BACFD}" sibTransId="{F573CCDD-873D-4A08-A02B-DDE4D1D6A3B2}"/>
    <dgm:cxn modelId="{4DBDD603-21C5-41A6-8DF4-82551E5B0745}" type="presOf" srcId="{4F08D99E-EF70-4A63-A898-2F6E1762CBC2}" destId="{18B82936-F3FD-46E4-A6B2-4449E389C032}" srcOrd="0" destOrd="0" presId="urn:microsoft.com/office/officeart/2005/8/layout/arrow1"/>
    <dgm:cxn modelId="{D633D50F-3D44-45A8-AC42-FE47CDD1E5B9}" type="presOf" srcId="{56C54E4F-C77F-429E-B505-3E38946A9F38}" destId="{6BC261BD-C3E1-4E43-97FD-2D7918346B62}" srcOrd="0" destOrd="0" presId="urn:microsoft.com/office/officeart/2005/8/layout/arrow1"/>
    <dgm:cxn modelId="{F5906E9F-9C1D-4E3B-AF79-0AF67341A7EF}" srcId="{E3EED20E-2E61-43F3-824C-9DEA0BBC7BA9}" destId="{4F08D99E-EF70-4A63-A898-2F6E1762CBC2}" srcOrd="3" destOrd="0" parTransId="{E1D1C0D7-EAB8-4F51-BCCD-AEC57CC11ED9}" sibTransId="{2DDE65DF-F794-4706-89D8-A4D712ECCCB2}"/>
    <dgm:cxn modelId="{BB873865-F28A-43BB-87BD-AD08AAC82721}" srcId="{E3EED20E-2E61-43F3-824C-9DEA0BBC7BA9}" destId="{56C54E4F-C77F-429E-B505-3E38946A9F38}" srcOrd="1" destOrd="0" parTransId="{DB8F1531-AEC3-436E-9771-94352ADF66B4}" sibTransId="{47293975-7CBE-4B5B-BDAD-4E4E51E3B7B9}"/>
    <dgm:cxn modelId="{FE89FE4F-8FAC-4A6D-A42D-13A6B9272498}" type="presOf" srcId="{2E2286E1-FA02-4C7D-BE06-008D81E915AE}" destId="{09C146F3-073A-465A-B39C-FF6352AD3850}" srcOrd="0" destOrd="0" presId="urn:microsoft.com/office/officeart/2005/8/layout/arrow1"/>
    <dgm:cxn modelId="{11FB48CA-697F-47DD-B0CD-F739FCB62CC7}" srcId="{E3EED20E-2E61-43F3-824C-9DEA0BBC7BA9}" destId="{6B78AE11-24FF-46E4-97A3-5B779C25548B}" srcOrd="0" destOrd="0" parTransId="{E8939A4C-5042-4645-91D4-2FBE6747E9BB}" sibTransId="{6BAC40B1-5254-4657-BB65-F677227BCFD8}"/>
    <dgm:cxn modelId="{B1055BB6-983C-485E-B59B-1ECFD7D0D325}" srcId="{E3EED20E-2E61-43F3-824C-9DEA0BBC7BA9}" destId="{2E2286E1-FA02-4C7D-BE06-008D81E915AE}" srcOrd="7" destOrd="0" parTransId="{263774DD-8D47-407A-B85C-3D8673C05C04}" sibTransId="{D35C98AD-557D-42C3-A185-02C4585443AC}"/>
    <dgm:cxn modelId="{02146726-4D6B-4945-94F7-213A8BE72314}" type="presOf" srcId="{EECFC1C9-1FDC-413D-B4D8-3EE3D1462E32}" destId="{91B892CA-5F08-424C-B506-331EC4DE7F61}" srcOrd="0" destOrd="0" presId="urn:microsoft.com/office/officeart/2005/8/layout/arrow1"/>
    <dgm:cxn modelId="{7DD4C287-3459-47FE-AB13-85539784BC5C}" srcId="{E3EED20E-2E61-43F3-824C-9DEA0BBC7BA9}" destId="{0A9082A0-53FC-4958-8E58-A607F71CA4CD}" srcOrd="4" destOrd="0" parTransId="{8B539D0D-C2E4-4B7F-87B3-0B808034F830}" sibTransId="{C14CB13C-AE85-4E6A-8FFA-D8DEB6C04F14}"/>
    <dgm:cxn modelId="{36E74E26-163B-4409-AAAC-36C4161D6AF9}" type="presOf" srcId="{E3EED20E-2E61-43F3-824C-9DEA0BBC7BA9}" destId="{3FEAD44A-4651-47DA-B984-A2B920D168AB}" srcOrd="0" destOrd="0" presId="urn:microsoft.com/office/officeart/2005/8/layout/arrow1"/>
    <dgm:cxn modelId="{D7A9B08A-3706-4707-B46D-86A6BAE017EB}" type="presOf" srcId="{A13D0895-2AB5-4C9B-927F-FEB38AFA1C79}" destId="{2CE39FB7-3A9E-4F62-9437-D1116350C79D}" srcOrd="0" destOrd="0" presId="urn:microsoft.com/office/officeart/2005/8/layout/arrow1"/>
    <dgm:cxn modelId="{E591DB59-13D2-4C8D-8C01-E9B616927E82}" srcId="{E3EED20E-2E61-43F3-824C-9DEA0BBC7BA9}" destId="{EECFC1C9-1FDC-413D-B4D8-3EE3D1462E32}" srcOrd="6" destOrd="0" parTransId="{BD1754B0-0717-4FF5-9A7E-45731B93D756}" sibTransId="{4614C0C8-AE8F-46F0-8422-F841D0AE2686}"/>
    <dgm:cxn modelId="{0AE2AEFC-243F-4605-871F-CEE5C8C1AD87}" type="presOf" srcId="{0A9082A0-53FC-4958-8E58-A607F71CA4CD}" destId="{476880B5-69DD-4EBB-BB76-19BC47BABBE3}" srcOrd="0" destOrd="0" presId="urn:microsoft.com/office/officeart/2005/8/layout/arrow1"/>
    <dgm:cxn modelId="{3B07645B-D562-4824-9A4D-2FDDEDB6EFE8}" type="presParOf" srcId="{3FEAD44A-4651-47DA-B984-A2B920D168AB}" destId="{85FC2B70-CBC8-4425-B275-015408208ADE}" srcOrd="0" destOrd="0" presId="urn:microsoft.com/office/officeart/2005/8/layout/arrow1"/>
    <dgm:cxn modelId="{F9D0741B-5A94-4E8C-A344-EAF1521AE18E}" type="presParOf" srcId="{3FEAD44A-4651-47DA-B984-A2B920D168AB}" destId="{6BC261BD-C3E1-4E43-97FD-2D7918346B62}" srcOrd="1" destOrd="0" presId="urn:microsoft.com/office/officeart/2005/8/layout/arrow1"/>
    <dgm:cxn modelId="{FA62EC02-7F51-4969-BE98-4DA6B7A7FBC9}" type="presParOf" srcId="{3FEAD44A-4651-47DA-B984-A2B920D168AB}" destId="{21DD200F-1D4B-4557-8E2A-5E0C737380E9}" srcOrd="2" destOrd="0" presId="urn:microsoft.com/office/officeart/2005/8/layout/arrow1"/>
    <dgm:cxn modelId="{68CB7A21-72D1-4584-BD85-AA28C42BE52C}" type="presParOf" srcId="{3FEAD44A-4651-47DA-B984-A2B920D168AB}" destId="{18B82936-F3FD-46E4-A6B2-4449E389C032}" srcOrd="3" destOrd="0" presId="urn:microsoft.com/office/officeart/2005/8/layout/arrow1"/>
    <dgm:cxn modelId="{7EFE7CBB-73AC-48BC-BE38-521D298940E8}" type="presParOf" srcId="{3FEAD44A-4651-47DA-B984-A2B920D168AB}" destId="{476880B5-69DD-4EBB-BB76-19BC47BABBE3}" srcOrd="4" destOrd="0" presId="urn:microsoft.com/office/officeart/2005/8/layout/arrow1"/>
    <dgm:cxn modelId="{8D575E26-E4C0-4F8E-92F8-BCF8E7FBD829}" type="presParOf" srcId="{3FEAD44A-4651-47DA-B984-A2B920D168AB}" destId="{2CE39FB7-3A9E-4F62-9437-D1116350C79D}" srcOrd="5" destOrd="0" presId="urn:microsoft.com/office/officeart/2005/8/layout/arrow1"/>
    <dgm:cxn modelId="{6231B14B-14C4-45F3-97C3-CEB1893F3638}" type="presParOf" srcId="{3FEAD44A-4651-47DA-B984-A2B920D168AB}" destId="{91B892CA-5F08-424C-B506-331EC4DE7F61}" srcOrd="6" destOrd="0" presId="urn:microsoft.com/office/officeart/2005/8/layout/arrow1"/>
    <dgm:cxn modelId="{2D9D9BCC-7629-46A2-98A5-055A89F363A9}" type="presParOf" srcId="{3FEAD44A-4651-47DA-B984-A2B920D168AB}" destId="{09C146F3-073A-465A-B39C-FF6352AD3850}" srcOrd="7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D3CA5D-83F8-46EA-ADDC-D0A156B7CD7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3D7644-D8C5-4BD5-9AD4-BFF0F91BD517}" type="pres">
      <dgm:prSet presAssocID="{21D3CA5D-83F8-46EA-ADDC-D0A156B7CD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C3D1F1FF-1C7F-4966-A47A-86EF1FDEBCF8}" type="presOf" srcId="{21D3CA5D-83F8-46EA-ADDC-D0A156B7CD7C}" destId="{BD3D7644-D8C5-4BD5-9AD4-BFF0F91BD517}" srcOrd="0" destOrd="0" presId="urn:microsoft.com/office/officeart/2008/layout/RadialCluster"/>
  </dgm:cxnLst>
  <dgm:bg>
    <a:noFill/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D3CA5D-83F8-46EA-ADDC-D0A156B7CD7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AA6613-2C04-49F8-B205-9DD8C5D8929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s-IS" sz="2400" baseline="0" dirty="0"/>
            <a:t>Inn- og útflutningur </a:t>
          </a:r>
          <a:endParaRPr lang="is-IS" sz="2400" baseline="0" noProof="0" dirty="0"/>
        </a:p>
      </dgm:t>
    </dgm:pt>
    <dgm:pt modelId="{7F85E50B-5639-41EC-A764-E504D8A40555}" type="sibTrans" cxnId="{9B7E907D-2ED4-4295-A023-D6E8692B52D5}">
      <dgm:prSet/>
      <dgm:spPr/>
      <dgm:t>
        <a:bodyPr/>
        <a:lstStyle/>
        <a:p>
          <a:endParaRPr lang="en-GB"/>
        </a:p>
      </dgm:t>
    </dgm:pt>
    <dgm:pt modelId="{6BD62DC9-83AA-4BDA-9C97-0C29EF2913F5}" type="parTrans" cxnId="{9B7E907D-2ED4-4295-A023-D6E8692B52D5}">
      <dgm:prSet/>
      <dgm:spPr/>
      <dgm:t>
        <a:bodyPr/>
        <a:lstStyle/>
        <a:p>
          <a:endParaRPr lang="en-GB"/>
        </a:p>
      </dgm:t>
    </dgm:pt>
    <dgm:pt modelId="{729E2E89-D56F-4A72-9C17-B415E07BB48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s-IS" sz="2400" dirty="0"/>
            <a:t>Þjónusta EEN</a:t>
          </a:r>
        </a:p>
      </dgm:t>
    </dgm:pt>
    <dgm:pt modelId="{EC35300A-EF6D-4A03-A465-C79FC9F62A5E}" type="sibTrans" cxnId="{A6D3E639-FA45-4C3B-9001-FF321E01E55C}">
      <dgm:prSet/>
      <dgm:spPr/>
      <dgm:t>
        <a:bodyPr/>
        <a:lstStyle/>
        <a:p>
          <a:endParaRPr lang="en-GB"/>
        </a:p>
      </dgm:t>
    </dgm:pt>
    <dgm:pt modelId="{554536DE-8888-4B8B-9440-6E17C07989F5}" type="parTrans" cxnId="{A6D3E639-FA45-4C3B-9001-FF321E01E55C}">
      <dgm:prSet/>
      <dgm:spPr/>
      <dgm:t>
        <a:bodyPr/>
        <a:lstStyle/>
        <a:p>
          <a:endParaRPr lang="en-GB"/>
        </a:p>
      </dgm:t>
    </dgm:pt>
    <dgm:pt modelId="{DC2EA205-78B9-43EE-B23D-C8B354C994A4}">
      <dgm:prSet phldrT="[Text]"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400" baseline="0" dirty="0"/>
        </a:p>
      </dgm:t>
    </dgm:pt>
    <dgm:pt modelId="{8C10D962-8769-4402-BA97-2F4A6F811650}" type="sibTrans" cxnId="{EFA8849A-CAE9-40CC-802D-DCACB334713D}">
      <dgm:prSet/>
      <dgm:spPr/>
      <dgm:t>
        <a:bodyPr/>
        <a:lstStyle/>
        <a:p>
          <a:endParaRPr lang="en-GB"/>
        </a:p>
      </dgm:t>
    </dgm:pt>
    <dgm:pt modelId="{CD8035A4-E1C8-49EA-AC76-8A8B4CDA6391}" type="parTrans" cxnId="{EFA8849A-CAE9-40CC-802D-DCACB334713D}">
      <dgm:prSet/>
      <dgm:spPr/>
      <dgm:t>
        <a:bodyPr/>
        <a:lstStyle/>
        <a:p>
          <a:endParaRPr lang="en-GB"/>
        </a:p>
      </dgm:t>
    </dgm:pt>
    <dgm:pt modelId="{65B208C9-5905-4F31-975A-336806D7FA7A}">
      <dgm:prSet phldrT="[Text]"/>
      <dgm:spPr>
        <a:solidFill>
          <a:schemeClr val="accent2"/>
        </a:solidFill>
      </dgm:spPr>
      <dgm:t>
        <a:bodyPr/>
        <a:lstStyle/>
        <a:p>
          <a:endParaRPr lang="en-GB" dirty="0"/>
        </a:p>
      </dgm:t>
    </dgm:pt>
    <dgm:pt modelId="{338C158F-72E0-4EB4-873F-73B2161A260B}" type="sibTrans" cxnId="{744CF30A-E748-45D0-84F2-73B5566D24B8}">
      <dgm:prSet/>
      <dgm:spPr/>
      <dgm:t>
        <a:bodyPr/>
        <a:lstStyle/>
        <a:p>
          <a:endParaRPr lang="en-GB"/>
        </a:p>
      </dgm:t>
    </dgm:pt>
    <dgm:pt modelId="{3230F957-60CC-4CC4-8DE4-1CB66E24F989}" type="parTrans" cxnId="{744CF30A-E748-45D0-84F2-73B5566D24B8}">
      <dgm:prSet/>
      <dgm:spPr/>
      <dgm:t>
        <a:bodyPr/>
        <a:lstStyle/>
        <a:p>
          <a:endParaRPr lang="en-GB"/>
        </a:p>
      </dgm:t>
    </dgm:pt>
    <dgm:pt modelId="{B4763BE0-D07B-42F9-AD30-5528A17213E1}">
      <dgm:prSet custT="1"/>
      <dgm:spPr>
        <a:solidFill>
          <a:srgbClr val="FF9900"/>
        </a:solidFill>
      </dgm:spPr>
      <dgm:t>
        <a:bodyPr/>
        <a:lstStyle/>
        <a:p>
          <a:r>
            <a:rPr lang="en-US" sz="2400" dirty="0" err="1"/>
            <a:t>Leit</a:t>
          </a:r>
          <a:r>
            <a:rPr lang="en-US" sz="2400" dirty="0"/>
            <a:t> </a:t>
          </a:r>
          <a:r>
            <a:rPr lang="en-US" sz="2400" dirty="0" err="1"/>
            <a:t>að</a:t>
          </a:r>
          <a:r>
            <a:rPr lang="en-US" sz="2400" dirty="0"/>
            <a:t> </a:t>
          </a:r>
          <a:r>
            <a:rPr lang="en-US" sz="2400" dirty="0" err="1"/>
            <a:t>dreifingaraðilum</a:t>
          </a:r>
          <a:endParaRPr lang="en-US" sz="2400" dirty="0"/>
        </a:p>
      </dgm:t>
    </dgm:pt>
    <dgm:pt modelId="{1B121C74-7A6D-4010-AE23-E1EFEEB4A240}" type="parTrans" cxnId="{3C9643C2-F3CB-4ED8-A587-6F1802B2D7F8}">
      <dgm:prSet/>
      <dgm:spPr/>
      <dgm:t>
        <a:bodyPr/>
        <a:lstStyle/>
        <a:p>
          <a:endParaRPr lang="en-US"/>
        </a:p>
      </dgm:t>
    </dgm:pt>
    <dgm:pt modelId="{877F2280-5F8F-4632-9E42-0E6E043852E7}" type="sibTrans" cxnId="{3C9643C2-F3CB-4ED8-A587-6F1802B2D7F8}">
      <dgm:prSet/>
      <dgm:spPr/>
      <dgm:t>
        <a:bodyPr/>
        <a:lstStyle/>
        <a:p>
          <a:endParaRPr lang="en-US"/>
        </a:p>
      </dgm:t>
    </dgm:pt>
    <dgm:pt modelId="{6992280B-61B5-4C3E-88E9-F912AA8FA75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 err="1"/>
            <a:t>Leit</a:t>
          </a:r>
          <a:r>
            <a:rPr lang="en-US" sz="2400" dirty="0"/>
            <a:t> </a:t>
          </a:r>
          <a:r>
            <a:rPr lang="en-US" sz="2400" dirty="0" err="1"/>
            <a:t>að</a:t>
          </a:r>
          <a:r>
            <a:rPr lang="en-US" sz="2400" dirty="0"/>
            <a:t> </a:t>
          </a:r>
          <a:r>
            <a:rPr lang="en-US" sz="2400" dirty="0" err="1"/>
            <a:t>fjármagni</a:t>
          </a:r>
          <a:endParaRPr lang="en-US" sz="2400" dirty="0"/>
        </a:p>
      </dgm:t>
    </dgm:pt>
    <dgm:pt modelId="{86F2B442-6548-4504-9D8C-E7811D02547B}" type="parTrans" cxnId="{2CDBAFDE-17E6-402C-ABBA-F8B6CA2F2375}">
      <dgm:prSet/>
      <dgm:spPr/>
      <dgm:t>
        <a:bodyPr/>
        <a:lstStyle/>
        <a:p>
          <a:endParaRPr lang="en-US"/>
        </a:p>
      </dgm:t>
    </dgm:pt>
    <dgm:pt modelId="{BEFCBC70-0FB9-461E-9753-CAC5CB187779}" type="sibTrans" cxnId="{2CDBAFDE-17E6-402C-ABBA-F8B6CA2F2375}">
      <dgm:prSet/>
      <dgm:spPr/>
      <dgm:t>
        <a:bodyPr/>
        <a:lstStyle/>
        <a:p>
          <a:endParaRPr lang="en-US"/>
        </a:p>
      </dgm:t>
    </dgm:pt>
    <dgm:pt modelId="{BD3D7644-D8C5-4BD5-9AD4-BFF0F91BD517}" type="pres">
      <dgm:prSet presAssocID="{21D3CA5D-83F8-46EA-ADDC-D0A156B7CD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BB39346-880C-4188-A0CF-B72F95FB8F62}" type="pres">
      <dgm:prSet presAssocID="{729E2E89-D56F-4A72-9C17-B415E07BB480}" presName="singleCycle" presStyleCnt="0"/>
      <dgm:spPr/>
    </dgm:pt>
    <dgm:pt modelId="{464EDB0D-7075-497E-82E9-4BC632E2CA95}" type="pres">
      <dgm:prSet presAssocID="{729E2E89-D56F-4A72-9C17-B415E07BB480}" presName="singleCenter" presStyleLbl="node1" presStyleIdx="0" presStyleCnt="6" custScaleX="119171" custLinFactNeighborX="-79253" custLinFactNeighborY="-54264">
        <dgm:presLayoutVars>
          <dgm:chMax val="7"/>
          <dgm:chPref val="7"/>
        </dgm:presLayoutVars>
      </dgm:prSet>
      <dgm:spPr/>
    </dgm:pt>
    <dgm:pt modelId="{6CCA0E18-7A75-4B00-9F19-80818FE3FC34}" type="pres">
      <dgm:prSet presAssocID="{6BD62DC9-83AA-4BDA-9C97-0C29EF2913F5}" presName="Name56" presStyleLbl="parChTrans1D2" presStyleIdx="0" presStyleCnt="5"/>
      <dgm:spPr/>
    </dgm:pt>
    <dgm:pt modelId="{397E49F4-643B-40B3-93FE-E8265A16F61B}" type="pres">
      <dgm:prSet presAssocID="{EDAA6613-2C04-49F8-B205-9DD8C5D8929A}" presName="text0" presStyleLbl="node1" presStyleIdx="1" presStyleCnt="6" custScaleX="366653" custScaleY="157341" custRadScaleRad="144418" custRadScaleInc="129159">
        <dgm:presLayoutVars>
          <dgm:bulletEnabled val="1"/>
        </dgm:presLayoutVars>
      </dgm:prSet>
      <dgm:spPr/>
    </dgm:pt>
    <dgm:pt modelId="{4BDA5E21-EF34-4691-BA7D-3695A1189668}" type="pres">
      <dgm:prSet presAssocID="{3230F957-60CC-4CC4-8DE4-1CB66E24F989}" presName="Name56" presStyleLbl="parChTrans1D2" presStyleIdx="1" presStyleCnt="5"/>
      <dgm:spPr/>
    </dgm:pt>
    <dgm:pt modelId="{AB3D8EE6-40EA-4B83-8F8A-29E5DA26F6F6}" type="pres">
      <dgm:prSet presAssocID="{65B208C9-5905-4F31-975A-336806D7FA7A}" presName="text0" presStyleLbl="node1" presStyleIdx="2" presStyleCnt="6" custScaleX="254569" custScaleY="237292" custRadScaleRad="97658" custRadScaleInc="-601">
        <dgm:presLayoutVars>
          <dgm:bulletEnabled val="1"/>
        </dgm:presLayoutVars>
      </dgm:prSet>
      <dgm:spPr/>
    </dgm:pt>
    <dgm:pt modelId="{C5EC68C6-ECB5-448A-B8A6-F44B73538ACE}" type="pres">
      <dgm:prSet presAssocID="{CD8035A4-E1C8-49EA-AC76-8A8B4CDA6391}" presName="Name56" presStyleLbl="parChTrans1D2" presStyleIdx="2" presStyleCnt="5"/>
      <dgm:spPr/>
    </dgm:pt>
    <dgm:pt modelId="{88D0FBB6-4F56-4763-BD3B-48BC68A9C84E}" type="pres">
      <dgm:prSet presAssocID="{DC2EA205-78B9-43EE-B23D-C8B354C994A4}" presName="text0" presStyleLbl="node1" presStyleIdx="3" presStyleCnt="6" custScaleX="487594" custScaleY="128503" custRadScaleRad="50334" custRadScaleInc="3109">
        <dgm:presLayoutVars>
          <dgm:bulletEnabled val="1"/>
        </dgm:presLayoutVars>
      </dgm:prSet>
      <dgm:spPr/>
    </dgm:pt>
    <dgm:pt modelId="{CE444293-966D-462F-BFAB-2F0D4DAB2AAF}" type="pres">
      <dgm:prSet presAssocID="{1B121C74-7A6D-4010-AE23-E1EFEEB4A240}" presName="Name56" presStyleLbl="parChTrans1D2" presStyleIdx="3" presStyleCnt="5"/>
      <dgm:spPr/>
    </dgm:pt>
    <dgm:pt modelId="{29C3EE14-F89D-4C24-9F8E-E697646CAD34}" type="pres">
      <dgm:prSet presAssocID="{B4763BE0-D07B-42F9-AD30-5528A17213E1}" presName="text0" presStyleLbl="node1" presStyleIdx="4" presStyleCnt="6" custScaleX="462373">
        <dgm:presLayoutVars>
          <dgm:bulletEnabled val="1"/>
        </dgm:presLayoutVars>
      </dgm:prSet>
      <dgm:spPr/>
    </dgm:pt>
    <dgm:pt modelId="{13253738-268A-4D5D-842C-5F355CBF6DA2}" type="pres">
      <dgm:prSet presAssocID="{86F2B442-6548-4504-9D8C-E7811D02547B}" presName="Name56" presStyleLbl="parChTrans1D2" presStyleIdx="4" presStyleCnt="5"/>
      <dgm:spPr/>
    </dgm:pt>
    <dgm:pt modelId="{FD46E18F-9696-44C6-9B98-A167233FBA6F}" type="pres">
      <dgm:prSet presAssocID="{6992280B-61B5-4C3E-88E9-F912AA8FA75E}" presName="text0" presStyleLbl="node1" presStyleIdx="5" presStyleCnt="6" custScaleX="204235" custScaleY="119643" custRadScaleRad="101081" custRadScaleInc="-34636">
        <dgm:presLayoutVars>
          <dgm:bulletEnabled val="1"/>
        </dgm:presLayoutVars>
      </dgm:prSet>
      <dgm:spPr/>
    </dgm:pt>
  </dgm:ptLst>
  <dgm:cxnLst>
    <dgm:cxn modelId="{1CD7DC13-0F29-4B25-B9FC-99C0EEC0ADA8}" type="presOf" srcId="{DC2EA205-78B9-43EE-B23D-C8B354C994A4}" destId="{88D0FBB6-4F56-4763-BD3B-48BC68A9C84E}" srcOrd="0" destOrd="0" presId="urn:microsoft.com/office/officeart/2008/layout/RadialCluster"/>
    <dgm:cxn modelId="{B59EE6F5-F1DA-44A8-A8F9-B0D6FF6DDC6A}" type="presOf" srcId="{729E2E89-D56F-4A72-9C17-B415E07BB480}" destId="{464EDB0D-7075-497E-82E9-4BC632E2CA95}" srcOrd="0" destOrd="0" presId="urn:microsoft.com/office/officeart/2008/layout/RadialCluster"/>
    <dgm:cxn modelId="{9B7E907D-2ED4-4295-A023-D6E8692B52D5}" srcId="{729E2E89-D56F-4A72-9C17-B415E07BB480}" destId="{EDAA6613-2C04-49F8-B205-9DD8C5D8929A}" srcOrd="0" destOrd="0" parTransId="{6BD62DC9-83AA-4BDA-9C97-0C29EF2913F5}" sibTransId="{7F85E50B-5639-41EC-A764-E504D8A40555}"/>
    <dgm:cxn modelId="{99FC0465-8013-4E3F-A175-7EB7B8C3ED70}" type="presOf" srcId="{1B121C74-7A6D-4010-AE23-E1EFEEB4A240}" destId="{CE444293-966D-462F-BFAB-2F0D4DAB2AAF}" srcOrd="0" destOrd="0" presId="urn:microsoft.com/office/officeart/2008/layout/RadialCluster"/>
    <dgm:cxn modelId="{3C9643C2-F3CB-4ED8-A587-6F1802B2D7F8}" srcId="{729E2E89-D56F-4A72-9C17-B415E07BB480}" destId="{B4763BE0-D07B-42F9-AD30-5528A17213E1}" srcOrd="3" destOrd="0" parTransId="{1B121C74-7A6D-4010-AE23-E1EFEEB4A240}" sibTransId="{877F2280-5F8F-4632-9E42-0E6E043852E7}"/>
    <dgm:cxn modelId="{2CDBAFDE-17E6-402C-ABBA-F8B6CA2F2375}" srcId="{729E2E89-D56F-4A72-9C17-B415E07BB480}" destId="{6992280B-61B5-4C3E-88E9-F912AA8FA75E}" srcOrd="4" destOrd="0" parTransId="{86F2B442-6548-4504-9D8C-E7811D02547B}" sibTransId="{BEFCBC70-0FB9-461E-9753-CAC5CB187779}"/>
    <dgm:cxn modelId="{5792DB06-04D1-4887-BAA9-65E5B0D794E7}" type="presOf" srcId="{3230F957-60CC-4CC4-8DE4-1CB66E24F989}" destId="{4BDA5E21-EF34-4691-BA7D-3695A1189668}" srcOrd="0" destOrd="0" presId="urn:microsoft.com/office/officeart/2008/layout/RadialCluster"/>
    <dgm:cxn modelId="{A6D3E639-FA45-4C3B-9001-FF321E01E55C}" srcId="{21D3CA5D-83F8-46EA-ADDC-D0A156B7CD7C}" destId="{729E2E89-D56F-4A72-9C17-B415E07BB480}" srcOrd="0" destOrd="0" parTransId="{554536DE-8888-4B8B-9440-6E17C07989F5}" sibTransId="{EC35300A-EF6D-4A03-A465-C79FC9F62A5E}"/>
    <dgm:cxn modelId="{8D0AC8AC-1797-4BCA-8ADD-2CFF30A939A1}" type="presOf" srcId="{6992280B-61B5-4C3E-88E9-F912AA8FA75E}" destId="{FD46E18F-9696-44C6-9B98-A167233FBA6F}" srcOrd="0" destOrd="0" presId="urn:microsoft.com/office/officeart/2008/layout/RadialCluster"/>
    <dgm:cxn modelId="{744CF30A-E748-45D0-84F2-73B5566D24B8}" srcId="{729E2E89-D56F-4A72-9C17-B415E07BB480}" destId="{65B208C9-5905-4F31-975A-336806D7FA7A}" srcOrd="1" destOrd="0" parTransId="{3230F957-60CC-4CC4-8DE4-1CB66E24F989}" sibTransId="{338C158F-72E0-4EB4-873F-73B2161A260B}"/>
    <dgm:cxn modelId="{EFA8849A-CAE9-40CC-802D-DCACB334713D}" srcId="{729E2E89-D56F-4A72-9C17-B415E07BB480}" destId="{DC2EA205-78B9-43EE-B23D-C8B354C994A4}" srcOrd="2" destOrd="0" parTransId="{CD8035A4-E1C8-49EA-AC76-8A8B4CDA6391}" sibTransId="{8C10D962-8769-4402-BA97-2F4A6F811650}"/>
    <dgm:cxn modelId="{702C09CF-5A10-40F7-B829-FF33B81C8CD5}" type="presOf" srcId="{CD8035A4-E1C8-49EA-AC76-8A8B4CDA6391}" destId="{C5EC68C6-ECB5-448A-B8A6-F44B73538ACE}" srcOrd="0" destOrd="0" presId="urn:microsoft.com/office/officeart/2008/layout/RadialCluster"/>
    <dgm:cxn modelId="{C91EF61F-31BB-4958-AC1F-07CC49C038D5}" type="presOf" srcId="{B4763BE0-D07B-42F9-AD30-5528A17213E1}" destId="{29C3EE14-F89D-4C24-9F8E-E697646CAD34}" srcOrd="0" destOrd="0" presId="urn:microsoft.com/office/officeart/2008/layout/RadialCluster"/>
    <dgm:cxn modelId="{1385E71E-F0F6-4EE8-BF95-70F723BC8CC4}" type="presOf" srcId="{EDAA6613-2C04-49F8-B205-9DD8C5D8929A}" destId="{397E49F4-643B-40B3-93FE-E8265A16F61B}" srcOrd="0" destOrd="0" presId="urn:microsoft.com/office/officeart/2008/layout/RadialCluster"/>
    <dgm:cxn modelId="{FE0B28D4-760D-43D2-A593-C4A8DA75370A}" type="presOf" srcId="{6BD62DC9-83AA-4BDA-9C97-0C29EF2913F5}" destId="{6CCA0E18-7A75-4B00-9F19-80818FE3FC34}" srcOrd="0" destOrd="0" presId="urn:microsoft.com/office/officeart/2008/layout/RadialCluster"/>
    <dgm:cxn modelId="{C3D1F1FF-1C7F-4966-A47A-86EF1FDEBCF8}" type="presOf" srcId="{21D3CA5D-83F8-46EA-ADDC-D0A156B7CD7C}" destId="{BD3D7644-D8C5-4BD5-9AD4-BFF0F91BD517}" srcOrd="0" destOrd="0" presId="urn:microsoft.com/office/officeart/2008/layout/RadialCluster"/>
    <dgm:cxn modelId="{712309B0-EE72-43C1-A897-4C5467F9E763}" type="presOf" srcId="{65B208C9-5905-4F31-975A-336806D7FA7A}" destId="{AB3D8EE6-40EA-4B83-8F8A-29E5DA26F6F6}" srcOrd="0" destOrd="0" presId="urn:microsoft.com/office/officeart/2008/layout/RadialCluster"/>
    <dgm:cxn modelId="{885C3B12-9FD3-4818-A779-37AC3E11C69D}" type="presOf" srcId="{86F2B442-6548-4504-9D8C-E7811D02547B}" destId="{13253738-268A-4D5D-842C-5F355CBF6DA2}" srcOrd="0" destOrd="0" presId="urn:microsoft.com/office/officeart/2008/layout/RadialCluster"/>
    <dgm:cxn modelId="{114C3566-277A-4A2F-98F7-2930BDA8AF96}" type="presParOf" srcId="{BD3D7644-D8C5-4BD5-9AD4-BFF0F91BD517}" destId="{6BB39346-880C-4188-A0CF-B72F95FB8F62}" srcOrd="0" destOrd="0" presId="urn:microsoft.com/office/officeart/2008/layout/RadialCluster"/>
    <dgm:cxn modelId="{B9EDB11E-CC69-48C3-865E-E8715A04958F}" type="presParOf" srcId="{6BB39346-880C-4188-A0CF-B72F95FB8F62}" destId="{464EDB0D-7075-497E-82E9-4BC632E2CA95}" srcOrd="0" destOrd="0" presId="urn:microsoft.com/office/officeart/2008/layout/RadialCluster"/>
    <dgm:cxn modelId="{AAB24BF5-66F9-4FD6-9354-EFC155653492}" type="presParOf" srcId="{6BB39346-880C-4188-A0CF-B72F95FB8F62}" destId="{6CCA0E18-7A75-4B00-9F19-80818FE3FC34}" srcOrd="1" destOrd="0" presId="urn:microsoft.com/office/officeart/2008/layout/RadialCluster"/>
    <dgm:cxn modelId="{10CF7794-EF58-4B68-AA6A-3BB97B060E4F}" type="presParOf" srcId="{6BB39346-880C-4188-A0CF-B72F95FB8F62}" destId="{397E49F4-643B-40B3-93FE-E8265A16F61B}" srcOrd="2" destOrd="0" presId="urn:microsoft.com/office/officeart/2008/layout/RadialCluster"/>
    <dgm:cxn modelId="{8CBB025F-F208-460F-9BE2-8C1096FFDAFA}" type="presParOf" srcId="{6BB39346-880C-4188-A0CF-B72F95FB8F62}" destId="{4BDA5E21-EF34-4691-BA7D-3695A1189668}" srcOrd="3" destOrd="0" presId="urn:microsoft.com/office/officeart/2008/layout/RadialCluster"/>
    <dgm:cxn modelId="{E3164DBA-CD3A-42B2-8490-ADD9DAA8C639}" type="presParOf" srcId="{6BB39346-880C-4188-A0CF-B72F95FB8F62}" destId="{AB3D8EE6-40EA-4B83-8F8A-29E5DA26F6F6}" srcOrd="4" destOrd="0" presId="urn:microsoft.com/office/officeart/2008/layout/RadialCluster"/>
    <dgm:cxn modelId="{BA48B1E7-6B80-4A0A-9173-54F8C4CD62CE}" type="presParOf" srcId="{6BB39346-880C-4188-A0CF-B72F95FB8F62}" destId="{C5EC68C6-ECB5-448A-B8A6-F44B73538ACE}" srcOrd="5" destOrd="0" presId="urn:microsoft.com/office/officeart/2008/layout/RadialCluster"/>
    <dgm:cxn modelId="{86B9D735-B2F5-48CA-BD71-C7725667C316}" type="presParOf" srcId="{6BB39346-880C-4188-A0CF-B72F95FB8F62}" destId="{88D0FBB6-4F56-4763-BD3B-48BC68A9C84E}" srcOrd="6" destOrd="0" presId="urn:microsoft.com/office/officeart/2008/layout/RadialCluster"/>
    <dgm:cxn modelId="{59D30E51-3EFD-41DD-9F4E-4D6ECA95ACEE}" type="presParOf" srcId="{6BB39346-880C-4188-A0CF-B72F95FB8F62}" destId="{CE444293-966D-462F-BFAB-2F0D4DAB2AAF}" srcOrd="7" destOrd="0" presId="urn:microsoft.com/office/officeart/2008/layout/RadialCluster"/>
    <dgm:cxn modelId="{4B6FA01E-6D07-46AA-8EBE-A64204D82E80}" type="presParOf" srcId="{6BB39346-880C-4188-A0CF-B72F95FB8F62}" destId="{29C3EE14-F89D-4C24-9F8E-E697646CAD34}" srcOrd="8" destOrd="0" presId="urn:microsoft.com/office/officeart/2008/layout/RadialCluster"/>
    <dgm:cxn modelId="{640E6E0A-DD5A-48E4-9C17-6E8C400CAB91}" type="presParOf" srcId="{6BB39346-880C-4188-A0CF-B72F95FB8F62}" destId="{13253738-268A-4D5D-842C-5F355CBF6DA2}" srcOrd="9" destOrd="0" presId="urn:microsoft.com/office/officeart/2008/layout/RadialCluster"/>
    <dgm:cxn modelId="{E81BA625-B280-4B17-A47B-7DE597344A40}" type="presParOf" srcId="{6BB39346-880C-4188-A0CF-B72F95FB8F62}" destId="{FD46E18F-9696-44C6-9B98-A167233FBA6F}" srcOrd="10" destOrd="0" presId="urn:microsoft.com/office/officeart/2008/layout/RadialCluster"/>
  </dgm:cxnLst>
  <dgm:bg>
    <a:noFill/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C2B70-CBC8-4425-B275-015408208ADE}">
      <dsp:nvSpPr>
        <dsp:cNvPr id="0" name=""/>
        <dsp:cNvSpPr/>
      </dsp:nvSpPr>
      <dsp:spPr>
        <a:xfrm>
          <a:off x="3311487" y="1251"/>
          <a:ext cx="1655445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Rannís</a:t>
          </a:r>
          <a:endParaRPr lang="en-US" sz="1600" kern="1200" dirty="0"/>
        </a:p>
      </dsp:txBody>
      <dsp:txXfrm>
        <a:off x="3725348" y="263241"/>
        <a:ext cx="827723" cy="1235094"/>
      </dsp:txXfrm>
    </dsp:sp>
    <dsp:sp modelId="{6BC261BD-C3E1-4E43-97FD-2D7918346B62}">
      <dsp:nvSpPr>
        <dsp:cNvPr id="0" name=""/>
        <dsp:cNvSpPr/>
      </dsp:nvSpPr>
      <dsp:spPr>
        <a:xfrm rot="2700000">
          <a:off x="4681643" y="535990"/>
          <a:ext cx="1497084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Klasar</a:t>
          </a:r>
          <a:endParaRPr lang="en-US" sz="1800" kern="1200" dirty="0"/>
        </a:p>
      </dsp:txBody>
      <dsp:txXfrm>
        <a:off x="4963287" y="759612"/>
        <a:ext cx="748542" cy="1235094"/>
      </dsp:txXfrm>
    </dsp:sp>
    <dsp:sp modelId="{21DD200F-1D4B-4557-8E2A-5E0C737380E9}">
      <dsp:nvSpPr>
        <dsp:cNvPr id="0" name=""/>
        <dsp:cNvSpPr/>
      </dsp:nvSpPr>
      <dsp:spPr>
        <a:xfrm rot="5400000">
          <a:off x="5285892" y="1629282"/>
          <a:ext cx="1358065" cy="189244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Íslandsstofa</a:t>
          </a:r>
          <a:endParaRPr lang="en-US" sz="1800" kern="1200" dirty="0"/>
        </a:p>
      </dsp:txBody>
      <dsp:txXfrm rot="-5400000">
        <a:off x="5018701" y="2235990"/>
        <a:ext cx="1654788" cy="679033"/>
      </dsp:txXfrm>
    </dsp:sp>
    <dsp:sp modelId="{18B82936-F3FD-46E4-A6B2-4449E389C032}">
      <dsp:nvSpPr>
        <dsp:cNvPr id="0" name=""/>
        <dsp:cNvSpPr/>
      </dsp:nvSpPr>
      <dsp:spPr>
        <a:xfrm rot="8166781">
          <a:off x="4681643" y="3117940"/>
          <a:ext cx="1497084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Stjórnvöld</a:t>
          </a:r>
          <a:endParaRPr lang="en-US" sz="1800" kern="1200" dirty="0"/>
        </a:p>
      </dsp:txBody>
      <dsp:txXfrm rot="10800000">
        <a:off x="4965103" y="3154526"/>
        <a:ext cx="748542" cy="1235094"/>
      </dsp:txXfrm>
    </dsp:sp>
    <dsp:sp modelId="{476880B5-69DD-4EBB-BB76-19BC47BABBE3}">
      <dsp:nvSpPr>
        <dsp:cNvPr id="0" name=""/>
        <dsp:cNvSpPr/>
      </dsp:nvSpPr>
      <dsp:spPr>
        <a:xfrm rot="10800000">
          <a:off x="3390668" y="3652679"/>
          <a:ext cx="1497084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SI</a:t>
          </a:r>
        </a:p>
      </dsp:txBody>
      <dsp:txXfrm rot="10800000">
        <a:off x="3764939" y="3652679"/>
        <a:ext cx="748542" cy="1235094"/>
      </dsp:txXfrm>
    </dsp:sp>
    <dsp:sp modelId="{2CE39FB7-3A9E-4F62-9437-D1116350C79D}">
      <dsp:nvSpPr>
        <dsp:cNvPr id="0" name=""/>
        <dsp:cNvSpPr/>
      </dsp:nvSpPr>
      <dsp:spPr>
        <a:xfrm rot="13500000">
          <a:off x="2099693" y="3117940"/>
          <a:ext cx="1497084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Háskólar</a:t>
          </a:r>
          <a:endParaRPr lang="en-US" sz="2100" kern="1200" dirty="0"/>
        </a:p>
      </dsp:txBody>
      <dsp:txXfrm rot="10800000">
        <a:off x="2566591" y="3156308"/>
        <a:ext cx="748542" cy="1235094"/>
      </dsp:txXfrm>
    </dsp:sp>
    <dsp:sp modelId="{91B892CA-5F08-424C-B506-331EC4DE7F61}">
      <dsp:nvSpPr>
        <dsp:cNvPr id="0" name=""/>
        <dsp:cNvSpPr/>
      </dsp:nvSpPr>
      <dsp:spPr>
        <a:xfrm rot="16200000">
          <a:off x="1564954" y="1826965"/>
          <a:ext cx="1497084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Stofnanir</a:t>
          </a:r>
          <a:endParaRPr lang="en-US" sz="1800" kern="1200" dirty="0"/>
        </a:p>
      </dsp:txBody>
      <dsp:txXfrm rot="5400000">
        <a:off x="1826944" y="2201236"/>
        <a:ext cx="1235094" cy="748542"/>
      </dsp:txXfrm>
    </dsp:sp>
    <dsp:sp modelId="{09C146F3-073A-465A-B39C-FF6352AD3850}">
      <dsp:nvSpPr>
        <dsp:cNvPr id="0" name=""/>
        <dsp:cNvSpPr/>
      </dsp:nvSpPr>
      <dsp:spPr>
        <a:xfrm rot="18900000">
          <a:off x="1942808" y="253332"/>
          <a:ext cx="1577537" cy="178194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Fyrirtæki</a:t>
          </a:r>
          <a:endParaRPr lang="en-US" sz="1800" kern="1200" dirty="0"/>
        </a:p>
      </dsp:txBody>
      <dsp:txXfrm>
        <a:off x="2434797" y="488972"/>
        <a:ext cx="788769" cy="1505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C2B70-CBC8-4425-B275-015408208ADE}">
      <dsp:nvSpPr>
        <dsp:cNvPr id="0" name=""/>
        <dsp:cNvSpPr/>
      </dsp:nvSpPr>
      <dsp:spPr>
        <a:xfrm>
          <a:off x="3311487" y="1251"/>
          <a:ext cx="1655445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NCP´s</a:t>
          </a:r>
        </a:p>
      </dsp:txBody>
      <dsp:txXfrm>
        <a:off x="3725348" y="263241"/>
        <a:ext cx="827723" cy="1235094"/>
      </dsp:txXfrm>
    </dsp:sp>
    <dsp:sp modelId="{6BC261BD-C3E1-4E43-97FD-2D7918346B62}">
      <dsp:nvSpPr>
        <dsp:cNvPr id="0" name=""/>
        <dsp:cNvSpPr/>
      </dsp:nvSpPr>
      <dsp:spPr>
        <a:xfrm rot="2700000">
          <a:off x="4681643" y="535990"/>
          <a:ext cx="1497084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CLusters</a:t>
          </a:r>
          <a:endParaRPr lang="en-US" sz="1800" kern="1200" dirty="0"/>
        </a:p>
      </dsp:txBody>
      <dsp:txXfrm>
        <a:off x="4963287" y="759612"/>
        <a:ext cx="748542" cy="1235094"/>
      </dsp:txXfrm>
    </dsp:sp>
    <dsp:sp modelId="{21DD200F-1D4B-4557-8E2A-5E0C737380E9}">
      <dsp:nvSpPr>
        <dsp:cNvPr id="0" name=""/>
        <dsp:cNvSpPr/>
      </dsp:nvSpPr>
      <dsp:spPr>
        <a:xfrm rot="5400000">
          <a:off x="5285892" y="1629282"/>
          <a:ext cx="1358065" cy="189244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Chambers of Commerce</a:t>
          </a:r>
        </a:p>
      </dsp:txBody>
      <dsp:txXfrm rot="-5400000">
        <a:off x="5018701" y="2235990"/>
        <a:ext cx="1654788" cy="679033"/>
      </dsp:txXfrm>
    </dsp:sp>
    <dsp:sp modelId="{18B82936-F3FD-46E4-A6B2-4449E389C032}">
      <dsp:nvSpPr>
        <dsp:cNvPr id="0" name=""/>
        <dsp:cNvSpPr/>
      </dsp:nvSpPr>
      <dsp:spPr>
        <a:xfrm rot="8166781">
          <a:off x="4681643" y="3117940"/>
          <a:ext cx="1497084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Governm</a:t>
          </a:r>
          <a:r>
            <a:rPr lang="en-US" sz="1800" kern="1200" dirty="0"/>
            <a:t>.</a:t>
          </a:r>
        </a:p>
      </dsp:txBody>
      <dsp:txXfrm rot="10800000">
        <a:off x="4965103" y="3154526"/>
        <a:ext cx="748542" cy="1235094"/>
      </dsp:txXfrm>
    </dsp:sp>
    <dsp:sp modelId="{476880B5-69DD-4EBB-BB76-19BC47BABBE3}">
      <dsp:nvSpPr>
        <dsp:cNvPr id="0" name=""/>
        <dsp:cNvSpPr/>
      </dsp:nvSpPr>
      <dsp:spPr>
        <a:xfrm rot="10800000">
          <a:off x="3390668" y="3652679"/>
          <a:ext cx="1497084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Trade assoc.</a:t>
          </a:r>
        </a:p>
      </dsp:txBody>
      <dsp:txXfrm rot="10800000">
        <a:off x="3764939" y="3652679"/>
        <a:ext cx="748542" cy="1235094"/>
      </dsp:txXfrm>
    </dsp:sp>
    <dsp:sp modelId="{2CE39FB7-3A9E-4F62-9437-D1116350C79D}">
      <dsp:nvSpPr>
        <dsp:cNvPr id="0" name=""/>
        <dsp:cNvSpPr/>
      </dsp:nvSpPr>
      <dsp:spPr>
        <a:xfrm rot="13500000">
          <a:off x="2099693" y="3117940"/>
          <a:ext cx="1497084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Universities</a:t>
          </a:r>
        </a:p>
      </dsp:txBody>
      <dsp:txXfrm rot="10800000">
        <a:off x="2566591" y="3156308"/>
        <a:ext cx="748542" cy="1235094"/>
      </dsp:txXfrm>
    </dsp:sp>
    <dsp:sp modelId="{91B892CA-5F08-424C-B506-331EC4DE7F61}">
      <dsp:nvSpPr>
        <dsp:cNvPr id="0" name=""/>
        <dsp:cNvSpPr/>
      </dsp:nvSpPr>
      <dsp:spPr>
        <a:xfrm rot="16200000">
          <a:off x="1564954" y="1826965"/>
          <a:ext cx="1497084" cy="149708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Research Inst.</a:t>
          </a:r>
        </a:p>
      </dsp:txBody>
      <dsp:txXfrm rot="5400000">
        <a:off x="1826944" y="2201236"/>
        <a:ext cx="1235094" cy="748542"/>
      </dsp:txXfrm>
    </dsp:sp>
    <dsp:sp modelId="{09C146F3-073A-465A-B39C-FF6352AD3850}">
      <dsp:nvSpPr>
        <dsp:cNvPr id="0" name=""/>
        <dsp:cNvSpPr/>
      </dsp:nvSpPr>
      <dsp:spPr>
        <a:xfrm rot="18900000">
          <a:off x="1942808" y="253332"/>
          <a:ext cx="1577537" cy="178194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80000">
              <a:srgbClr val="FF0000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SME´s</a:t>
          </a:r>
        </a:p>
      </dsp:txBody>
      <dsp:txXfrm>
        <a:off x="2434797" y="488972"/>
        <a:ext cx="788769" cy="1505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DB0D-7075-497E-82E9-4BC632E2CA95}">
      <dsp:nvSpPr>
        <dsp:cNvPr id="0" name=""/>
        <dsp:cNvSpPr/>
      </dsp:nvSpPr>
      <dsp:spPr>
        <a:xfrm>
          <a:off x="0" y="0"/>
          <a:ext cx="1644447" cy="1379905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dirty="0"/>
            <a:t>Þjónusta EEN</a:t>
          </a:r>
        </a:p>
      </dsp:txBody>
      <dsp:txXfrm>
        <a:off x="67361" y="67361"/>
        <a:ext cx="1509725" cy="1245183"/>
      </dsp:txXfrm>
    </dsp:sp>
    <dsp:sp modelId="{6CCA0E18-7A75-4B00-9F19-80818FE3FC34}">
      <dsp:nvSpPr>
        <dsp:cNvPr id="0" name=""/>
        <dsp:cNvSpPr/>
      </dsp:nvSpPr>
      <dsp:spPr>
        <a:xfrm rot="21553534">
          <a:off x="1644361" y="666231"/>
          <a:ext cx="18654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54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E49F4-643B-40B3-93FE-E8265A16F61B}">
      <dsp:nvSpPr>
        <dsp:cNvPr id="0" name=""/>
        <dsp:cNvSpPr/>
      </dsp:nvSpPr>
      <dsp:spPr>
        <a:xfrm>
          <a:off x="3509686" y="-96623"/>
          <a:ext cx="3389841" cy="145467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baseline="0" dirty="0"/>
            <a:t>Inn- og útflutningur </a:t>
          </a:r>
          <a:endParaRPr lang="is-IS" sz="2400" kern="1200" baseline="0" noProof="0" dirty="0"/>
        </a:p>
      </dsp:txBody>
      <dsp:txXfrm>
        <a:off x="3580697" y="-25612"/>
        <a:ext cx="3247819" cy="1312653"/>
      </dsp:txXfrm>
    </dsp:sp>
    <dsp:sp modelId="{4BDA5E21-EF34-4691-BA7D-3695A1189668}">
      <dsp:nvSpPr>
        <dsp:cNvPr id="0" name=""/>
        <dsp:cNvSpPr/>
      </dsp:nvSpPr>
      <dsp:spPr>
        <a:xfrm rot="975157">
          <a:off x="1595287" y="1273933"/>
          <a:ext cx="24602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2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D8EE6-40EA-4B83-8F8A-29E5DA26F6F6}">
      <dsp:nvSpPr>
        <dsp:cNvPr id="0" name=""/>
        <dsp:cNvSpPr/>
      </dsp:nvSpPr>
      <dsp:spPr>
        <a:xfrm>
          <a:off x="4006415" y="864353"/>
          <a:ext cx="2353583" cy="219385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4113510" y="971448"/>
        <a:ext cx="2139393" cy="1979661"/>
      </dsp:txXfrm>
    </dsp:sp>
    <dsp:sp modelId="{C5EC68C6-ECB5-448A-B8A6-F44B73538ACE}">
      <dsp:nvSpPr>
        <dsp:cNvPr id="0" name=""/>
        <dsp:cNvSpPr/>
      </dsp:nvSpPr>
      <dsp:spPr>
        <a:xfrm rot="2423207">
          <a:off x="1380516" y="2067179"/>
          <a:ext cx="21213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13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0FBB6-4F56-4763-BD3B-48BC68A9C84E}">
      <dsp:nvSpPr>
        <dsp:cNvPr id="0" name=""/>
        <dsp:cNvSpPr/>
      </dsp:nvSpPr>
      <dsp:spPr>
        <a:xfrm>
          <a:off x="1693452" y="2754453"/>
          <a:ext cx="4507985" cy="118805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400" kern="1200" baseline="0" dirty="0"/>
        </a:p>
      </dsp:txBody>
      <dsp:txXfrm>
        <a:off x="1751448" y="2812449"/>
        <a:ext cx="4391993" cy="1072065"/>
      </dsp:txXfrm>
    </dsp:sp>
    <dsp:sp modelId="{CE444293-966D-462F-BFAB-2F0D4DAB2AAF}">
      <dsp:nvSpPr>
        <dsp:cNvPr id="0" name=""/>
        <dsp:cNvSpPr/>
      </dsp:nvSpPr>
      <dsp:spPr>
        <a:xfrm rot="4036456">
          <a:off x="355586" y="2515599"/>
          <a:ext cx="24625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25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3EE14-F89D-4C24-9F8E-E697646CAD34}">
      <dsp:nvSpPr>
        <dsp:cNvPr id="0" name=""/>
        <dsp:cNvSpPr/>
      </dsp:nvSpPr>
      <dsp:spPr>
        <a:xfrm>
          <a:off x="118753" y="3651294"/>
          <a:ext cx="4274808" cy="924536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Leit</a:t>
          </a:r>
          <a:r>
            <a:rPr lang="en-US" sz="2400" kern="1200" dirty="0"/>
            <a:t> </a:t>
          </a:r>
          <a:r>
            <a:rPr lang="en-US" sz="2400" kern="1200" dirty="0" err="1"/>
            <a:t>að</a:t>
          </a:r>
          <a:r>
            <a:rPr lang="en-US" sz="2400" kern="1200" dirty="0"/>
            <a:t> </a:t>
          </a:r>
          <a:r>
            <a:rPr lang="en-US" sz="2400" kern="1200" dirty="0" err="1"/>
            <a:t>dreifingaraðilum</a:t>
          </a:r>
          <a:endParaRPr lang="en-US" sz="2400" kern="1200" dirty="0"/>
        </a:p>
      </dsp:txBody>
      <dsp:txXfrm>
        <a:off x="163885" y="3696426"/>
        <a:ext cx="4184544" cy="834272"/>
      </dsp:txXfrm>
    </dsp:sp>
    <dsp:sp modelId="{13253738-268A-4D5D-842C-5F355CBF6DA2}">
      <dsp:nvSpPr>
        <dsp:cNvPr id="0" name=""/>
        <dsp:cNvSpPr/>
      </dsp:nvSpPr>
      <dsp:spPr>
        <a:xfrm rot="4169078">
          <a:off x="931365" y="1594796"/>
          <a:ext cx="4588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88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6E18F-9696-44C6-9B98-A167233FBA6F}">
      <dsp:nvSpPr>
        <dsp:cNvPr id="0" name=""/>
        <dsp:cNvSpPr/>
      </dsp:nvSpPr>
      <dsp:spPr>
        <a:xfrm>
          <a:off x="504058" y="1809686"/>
          <a:ext cx="1888227" cy="110614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Leit</a:t>
          </a:r>
          <a:r>
            <a:rPr lang="en-US" sz="2400" kern="1200" dirty="0"/>
            <a:t> </a:t>
          </a:r>
          <a:r>
            <a:rPr lang="en-US" sz="2400" kern="1200" dirty="0" err="1"/>
            <a:t>að</a:t>
          </a:r>
          <a:r>
            <a:rPr lang="en-US" sz="2400" kern="1200" dirty="0"/>
            <a:t> </a:t>
          </a:r>
          <a:r>
            <a:rPr lang="en-US" sz="2400" kern="1200" dirty="0" err="1"/>
            <a:t>fjármagni</a:t>
          </a:r>
          <a:endParaRPr lang="en-US" sz="2400" kern="1200" dirty="0"/>
        </a:p>
      </dsp:txBody>
      <dsp:txXfrm>
        <a:off x="558055" y="1863683"/>
        <a:ext cx="1780233" cy="998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675C-A613-44D5-A5C6-5478D4989A3B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3C5A6-4ADF-4BF2-8E7A-A0CF2CEBB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09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780F0-6D9F-4BEC-86F4-2EF8916B0452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CE4DE-8FAE-441F-9B69-E82C489F6B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9709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9D1B-D238-4E0E-83A4-5A2D4B02DF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750A-B032-4995-AF30-3E13874E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8.png"/><Relationship Id="rId10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8.png"/><Relationship Id="rId10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0.png"/><Relationship Id="rId5" Type="http://schemas.openxmlformats.org/officeDocument/2006/relationships/diagramData" Target="../diagrams/data5.xml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197256"/>
            <a:ext cx="6984776" cy="1088100"/>
          </a:xfrm>
        </p:spPr>
        <p:txBody>
          <a:bodyPr>
            <a:noAutofit/>
          </a:bodyPr>
          <a:lstStyle/>
          <a:p>
            <a:r>
              <a:rPr lang="is-IS" b="1" dirty="0">
                <a:solidFill>
                  <a:schemeClr val="tx1"/>
                </a:solidFill>
                <a:latin typeface="+mj-lt"/>
              </a:rPr>
              <a:t>EVRÓPUMIÐSTÖÐ</a:t>
            </a:r>
          </a:p>
          <a:p>
            <a:r>
              <a:rPr lang="is-IS" sz="2400" dirty="0">
                <a:solidFill>
                  <a:schemeClr val="tx1"/>
                </a:solidFill>
                <a:latin typeface="+mj-lt"/>
              </a:rPr>
              <a:t>Getur fyrirtæi þitt fengið styrk frá Evrópusambandinu?</a:t>
            </a:r>
          </a:p>
          <a:p>
            <a:r>
              <a:rPr lang="is-IS" sz="2400" dirty="0">
                <a:solidFill>
                  <a:schemeClr val="tx1"/>
                </a:solidFill>
                <a:latin typeface="+mj-lt"/>
              </a:rPr>
              <a:t>31. mars 2016</a:t>
            </a:r>
          </a:p>
        </p:txBody>
      </p:sp>
      <p:pic>
        <p:nvPicPr>
          <p:cNvPr id="4" name="Picture 3" descr="EEN-pressrelease-cover-blu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EN-ís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1209560" cy="11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nmi.is/files/Logo-NMI-Midjusett-150dpi-RGB_16668386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739029"/>
            <a:ext cx="1140923" cy="74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EEN-ppt-background-inside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</p:spPr>
      </p:pic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 descr="EEN-ís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928670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664" y="2222627"/>
            <a:ext cx="505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600" b="1" dirty="0"/>
              <a:t>Takk fyrir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14" y="3153645"/>
            <a:ext cx="10858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45" y="3140968"/>
            <a:ext cx="1128713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een.is/files/Gauti_20354936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22" y="3131581"/>
            <a:ext cx="1129532" cy="146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nmi.is/files/Logo-NMI-Midjusett-150dpi-RGB_16668386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040" y="5195644"/>
            <a:ext cx="12305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5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EEN-ppt-background-inside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</p:spPr>
      </p:pic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 descr="EEN-ís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941995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nmi.is/files/Logo-NMI-Midjusett-150dpi-RGB_1666838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021288"/>
            <a:ext cx="792088" cy="4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0118" y="1240221"/>
            <a:ext cx="59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b="1" dirty="0">
                <a:solidFill>
                  <a:srgbClr val="0070C0"/>
                </a:solidFill>
              </a:rPr>
              <a:t>Evrópumiðstöð Impru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15899"/>
            <a:ext cx="1445267" cy="192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22" y="2888215"/>
            <a:ext cx="1502316" cy="195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een.is/files/Gauti_20354936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02909"/>
            <a:ext cx="1503407" cy="19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0118" y="1909635"/>
            <a:ext cx="5854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/>
              <a:t>Við erum sérfræðingar í innlendum sem erlendum tengslum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3763" y="5135128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Okkar starf fellst fyrst og fremst í að </a:t>
            </a:r>
            <a:r>
              <a:rPr lang="is-IS" sz="2800" b="1" dirty="0">
                <a:solidFill>
                  <a:srgbClr val="EC762C"/>
                </a:solidFill>
              </a:rPr>
              <a:t>viðhalda góðum tengslum á milli landa og </a:t>
            </a:r>
            <a:r>
              <a:rPr lang="is-IS" sz="2800" b="1" u="sng" dirty="0">
                <a:solidFill>
                  <a:srgbClr val="EC762C"/>
                </a:solidFill>
              </a:rPr>
              <a:t>veita öðrum aðgengi að okkar tengslaneti</a:t>
            </a:r>
          </a:p>
        </p:txBody>
      </p:sp>
    </p:spTree>
    <p:extLst>
      <p:ext uri="{BB962C8B-B14F-4D97-AF65-F5344CB8AC3E}">
        <p14:creationId xmlns:p14="http://schemas.microsoft.com/office/powerpoint/2010/main" val="56667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EEN-ppt-background-inside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</p:spPr>
      </p:pic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 descr="EEN-ís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69162"/>
            <a:ext cx="846692" cy="7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nmi.is/files/Logo-NMI-Midjusett-150dpi-RGB_1666838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65224"/>
            <a:ext cx="792088" cy="4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215317"/>
              </p:ext>
            </p:extLst>
          </p:nvPr>
        </p:nvGraphicFramePr>
        <p:xfrm>
          <a:off x="971600" y="1513544"/>
          <a:ext cx="6827520" cy="455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39072403"/>
              </p:ext>
            </p:extLst>
          </p:nvPr>
        </p:nvGraphicFramePr>
        <p:xfrm>
          <a:off x="1079983" y="1604530"/>
          <a:ext cx="8208912" cy="515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1359047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/>
              <a:t>Innlenda</a:t>
            </a:r>
            <a:r>
              <a:rPr lang="is-IS" sz="3200" dirty="0"/>
              <a:t> tengslanetið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0" y="3501008"/>
            <a:ext cx="122487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EEN-ppt-background-inside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</p:spPr>
      </p:pic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 descr="EEN-ís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69162"/>
            <a:ext cx="846692" cy="7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nmi.is/files/Logo-NMI-Midjusett-150dpi-RGB_1666838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65224"/>
            <a:ext cx="792088" cy="4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 17"/>
          <p:cNvGraphicFramePr>
            <a:graphicFrameLocks noChangeAspect="1"/>
          </p:cNvGraphicFramePr>
          <p:nvPr>
            <p:extLst/>
          </p:nvPr>
        </p:nvGraphicFramePr>
        <p:xfrm>
          <a:off x="971600" y="1513544"/>
          <a:ext cx="6827520" cy="455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7334142"/>
              </p:ext>
            </p:extLst>
          </p:nvPr>
        </p:nvGraphicFramePr>
        <p:xfrm>
          <a:off x="1079983" y="1604530"/>
          <a:ext cx="8208912" cy="515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1359047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/>
              <a:t>Erlenda</a:t>
            </a:r>
            <a:r>
              <a:rPr lang="is-IS" sz="3200" dirty="0"/>
              <a:t> tengslanetið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2495678"/>
            <a:ext cx="1224878" cy="158417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37599" y="3190092"/>
            <a:ext cx="2497888" cy="432048"/>
          </a:xfrm>
          <a:prstGeom prst="straightConnector1">
            <a:avLst/>
          </a:prstGeom>
          <a:ln w="76200">
            <a:solidFill>
              <a:srgbClr val="024595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Picture 13" descr="EEN-ís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449846"/>
            <a:ext cx="1462933" cy="134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2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EEN-ppt-background-inside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</p:spPr>
      </p:pic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 descr="EEN-ís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69162"/>
            <a:ext cx="846692" cy="7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nmi.is/files/Logo-NMI-Midjusett-150dpi-RGB_1666838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65224"/>
            <a:ext cx="792088" cy="4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 17"/>
          <p:cNvGraphicFramePr>
            <a:graphicFrameLocks noChangeAspect="1"/>
          </p:cNvGraphicFramePr>
          <p:nvPr>
            <p:extLst/>
          </p:nvPr>
        </p:nvGraphicFramePr>
        <p:xfrm>
          <a:off x="971600" y="1513544"/>
          <a:ext cx="6827520" cy="455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91" y="1167183"/>
            <a:ext cx="7261075" cy="48876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7167" y="2457656"/>
            <a:ext cx="575115" cy="5328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4227" y="2638452"/>
            <a:ext cx="575115" cy="532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3435" y="2325786"/>
            <a:ext cx="575115" cy="53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303" y="2933109"/>
            <a:ext cx="575115" cy="5328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2201" y="2893402"/>
            <a:ext cx="575115" cy="5328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9383" y="3269898"/>
            <a:ext cx="575115" cy="5328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4201" y="3682497"/>
            <a:ext cx="575115" cy="5328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1367" y="2861282"/>
            <a:ext cx="575115" cy="5328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7921" y="4004936"/>
            <a:ext cx="575115" cy="5328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6253" y="2507058"/>
            <a:ext cx="414356" cy="3839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4326" y="2671864"/>
            <a:ext cx="414356" cy="38392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3629" y="2847468"/>
            <a:ext cx="414356" cy="38392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9632" y="2477359"/>
            <a:ext cx="414356" cy="38392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2595" y="3846989"/>
            <a:ext cx="414356" cy="383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3036" y="4700519"/>
            <a:ext cx="2979124" cy="20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3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9778"/>
            <a:ext cx="68008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EEN-ppt-background-inside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</p:spPr>
      </p:pic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 descr="EEN-ís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928670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3863974"/>
            <a:ext cx="230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/>
              <a:t>Þetta er okkar vinnustaður</a:t>
            </a:r>
            <a:endParaRPr lang="en-GB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80" y="5244436"/>
            <a:ext cx="10858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05" y="5244436"/>
            <a:ext cx="1128713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een.is/files/Gauti_20354936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0"/>
            <a:ext cx="1133467" cy="14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3528" y="1039629"/>
            <a:ext cx="6912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dirty="0"/>
          </a:p>
          <a:p>
            <a:r>
              <a:rPr lang="is-IS" sz="2800" b="1" dirty="0">
                <a:solidFill>
                  <a:srgbClr val="3268A9"/>
                </a:solidFill>
              </a:rPr>
              <a:t>EEN</a:t>
            </a:r>
            <a:r>
              <a:rPr lang="is-IS" sz="2800" dirty="0"/>
              <a:t> - 600 skrifstofur – 60 lönd – yfir 3000 sérfræðingar</a:t>
            </a:r>
          </a:p>
          <a:p>
            <a:r>
              <a:rPr lang="is-IS" sz="2800" dirty="0"/>
              <a:t> – </a:t>
            </a:r>
            <a:r>
              <a:rPr lang="is-IS" sz="2800" b="1" dirty="0"/>
              <a:t>3 á Íslandi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1108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EEN-ppt-background-inside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</p:spPr>
      </p:pic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 descr="EEN-ís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69162"/>
            <a:ext cx="846692" cy="7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nmi.is/files/Logo-NMI-Midjusett-150dpi-RGB_1666838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65224"/>
            <a:ext cx="792088" cy="4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99162"/>
              </p:ext>
            </p:extLst>
          </p:nvPr>
        </p:nvGraphicFramePr>
        <p:xfrm>
          <a:off x="899592" y="1465539"/>
          <a:ext cx="6899528" cy="459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48064" y="2564904"/>
            <a:ext cx="1656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s-IS" sz="2000" b="1" dirty="0">
                <a:solidFill>
                  <a:schemeClr val="bg1"/>
                </a:solidFill>
              </a:rPr>
              <a:t>Samstarfsleit um umsóknir í  erlenda sjóði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is-I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539925"/>
            <a:ext cx="370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>
                <a:solidFill>
                  <a:schemeClr val="bg1"/>
                </a:solidFill>
              </a:rPr>
              <a:t>Leita að framleiðsluaðilum</a:t>
            </a:r>
          </a:p>
        </p:txBody>
      </p:sp>
    </p:spTree>
    <p:extLst>
      <p:ext uri="{BB962C8B-B14F-4D97-AF65-F5344CB8AC3E}">
        <p14:creationId xmlns:p14="http://schemas.microsoft.com/office/powerpoint/2010/main" val="56197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EEN-ppt-background-inside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</p:spPr>
      </p:pic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 descr="EEN-ís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69162"/>
            <a:ext cx="846692" cy="7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nmi.is/files/Logo-NMI-Midjusett-150dpi-RGB_1666838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65224"/>
            <a:ext cx="792088" cy="4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48064" y="2564904"/>
            <a:ext cx="1656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s-IS" sz="2000" b="1" dirty="0">
                <a:solidFill>
                  <a:schemeClr val="bg1"/>
                </a:solidFill>
              </a:rPr>
              <a:t>Samstarfsleit um umsóknir í  erlenda sjóði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is-I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539925"/>
            <a:ext cx="370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>
                <a:solidFill>
                  <a:schemeClr val="bg1"/>
                </a:solidFill>
              </a:rPr>
              <a:t>Leita að framleiðsluaðilum</a:t>
            </a:r>
          </a:p>
        </p:txBody>
      </p:sp>
      <p:pic>
        <p:nvPicPr>
          <p:cNvPr id="1026" name="Picture 2" descr="http://ipo.leitat.org/wp-content/uploads/2014/08/SME-instrument-phases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88" y="2915123"/>
            <a:ext cx="5511064" cy="36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91880" y="1316864"/>
            <a:ext cx="1680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EEN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4088" y="1321859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EEN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9672" y="1316864"/>
            <a:ext cx="161629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1979479"/>
            <a:ext cx="1616294" cy="875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300" dirty="0"/>
              <a:t>Innovation Health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300" dirty="0"/>
              <a:t>Key Account Managment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1880" y="1979479"/>
            <a:ext cx="1680632" cy="875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300" dirty="0"/>
              <a:t>Key Acount manament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66834" y="1966208"/>
            <a:ext cx="1653438" cy="875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300" dirty="0"/>
              <a:t>Standard EEN Work for free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7719" y="500243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/>
              <a:t>EEN and SME Instrument</a:t>
            </a:r>
          </a:p>
        </p:txBody>
      </p:sp>
    </p:spTree>
    <p:extLst>
      <p:ext uri="{BB962C8B-B14F-4D97-AF65-F5344CB8AC3E}">
        <p14:creationId xmlns:p14="http://schemas.microsoft.com/office/powerpoint/2010/main" val="241168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EEN-ppt-background-inside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</p:spPr>
      </p:pic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 descr="EEN-ís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69162"/>
            <a:ext cx="846692" cy="7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nmi.is/files/Logo-NMI-Midjusett-150dpi-RGB_1666838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65224"/>
            <a:ext cx="792088" cy="4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48064" y="2564904"/>
            <a:ext cx="1656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s-IS" sz="2000" b="1" dirty="0">
                <a:solidFill>
                  <a:schemeClr val="bg1"/>
                </a:solidFill>
              </a:rPr>
              <a:t>Samstarfsleit um umsóknir í  erlenda sjóði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is-I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539925"/>
            <a:ext cx="370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>
                <a:solidFill>
                  <a:schemeClr val="bg1"/>
                </a:solidFill>
              </a:rPr>
              <a:t>Leita að framleiðsluaðilum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767089"/>
            <a:ext cx="5627598" cy="246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58" y="1562139"/>
            <a:ext cx="4153842" cy="34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2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4345</TotalTime>
  <Words>152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 Unicode MS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Kristín Halldórsdóttir</dc:creator>
  <cp:lastModifiedBy>Gauti Marteinssson</cp:lastModifiedBy>
  <cp:revision>386</cp:revision>
  <cp:lastPrinted>2014-08-20T15:42:19Z</cp:lastPrinted>
  <dcterms:created xsi:type="dcterms:W3CDTF">2008-10-23T11:55:34Z</dcterms:created>
  <dcterms:modified xsi:type="dcterms:W3CDTF">2016-03-31T10:39:12Z</dcterms:modified>
</cp:coreProperties>
</file>